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FE6D5631-C530-4E6A-B68D-71BFB7BC26BE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水槽と熱帯魚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A23D7868-EA7B-424F-93A2-08B9ABA428AC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水のひどい汚れ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1F0165EB-5655-4D28-80A4-D9A8F0CEC903}"/>
              </a:ext>
            </a:extLst>
          </p:cNvPr>
          <p:cNvSpPr txBox="1"/>
          <p:nvPr/>
        </p:nvSpPr>
        <p:spPr>
          <a:xfrm>
            <a:off x="665321" y="6444437"/>
            <a:ext cx="26881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熱帯魚の飼いすぎ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C52242CF-4C58-4A22-BAE1-A3ECC1E2D3E8}"/>
              </a:ext>
            </a:extLst>
          </p:cNvPr>
          <p:cNvSpPr txBox="1"/>
          <p:nvPr/>
        </p:nvSpPr>
        <p:spPr>
          <a:xfrm>
            <a:off x="3569618" y="6417970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水の汚れ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211558BD-6B96-4DA8-AD12-CB180D476486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水槽と熱帯魚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57877CD8-64A1-47A3-B51A-AAE34EF1A4B9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水槽にひび割れ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水槽と熱帯魚／トラブルのイラスト</a:t>
            </a:r>
          </a:p>
        </p:txBody>
      </p:sp>
      <p:grpSp>
        <p:nvGrpSpPr>
          <p:cNvPr id="967" name="グループ化 966">
            <a:extLst>
              <a:ext uri="{FF2B5EF4-FFF2-40B4-BE49-F238E27FC236}">
                <a16:creationId xmlns:a16="http://schemas.microsoft.com/office/drawing/2014/main" id="{F40C8926-0F97-4D3D-B3EA-7253B91C5198}"/>
              </a:ext>
            </a:extLst>
          </p:cNvPr>
          <p:cNvGrpSpPr/>
          <p:nvPr/>
        </p:nvGrpSpPr>
        <p:grpSpPr>
          <a:xfrm>
            <a:off x="1001674" y="4289236"/>
            <a:ext cx="2123944" cy="1624576"/>
            <a:chOff x="3623944" y="3791437"/>
            <a:chExt cx="2711030" cy="2073630"/>
          </a:xfrm>
        </p:grpSpPr>
        <p:grpSp>
          <p:nvGrpSpPr>
            <p:cNvPr id="968" name="グループ化 967">
              <a:extLst>
                <a:ext uri="{FF2B5EF4-FFF2-40B4-BE49-F238E27FC236}">
                  <a16:creationId xmlns:a16="http://schemas.microsoft.com/office/drawing/2014/main" id="{6724987C-CF7F-4E3F-9A69-AA3DAC5AC366}"/>
                </a:ext>
              </a:extLst>
            </p:cNvPr>
            <p:cNvGrpSpPr/>
            <p:nvPr/>
          </p:nvGrpSpPr>
          <p:grpSpPr>
            <a:xfrm>
              <a:off x="3672462" y="4750045"/>
              <a:ext cx="528750" cy="860403"/>
              <a:chOff x="2333624" y="774792"/>
              <a:chExt cx="762111" cy="1240137"/>
            </a:xfrm>
          </p:grpSpPr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A0817D27-F0AA-4682-BE51-F0F4123B60DA}"/>
                  </a:ext>
                </a:extLst>
              </p:cNvPr>
              <p:cNvSpPr/>
              <p:nvPr/>
            </p:nvSpPr>
            <p:spPr bwMode="auto">
              <a:xfrm rot="5400000">
                <a:off x="2191949" y="1344503"/>
                <a:ext cx="110620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5CC500ED-FDD2-4186-ADF6-786E5CA0126D}"/>
                  </a:ext>
                </a:extLst>
              </p:cNvPr>
              <p:cNvSpPr/>
              <p:nvPr/>
            </p:nvSpPr>
            <p:spPr bwMode="auto">
              <a:xfrm rot="5400000">
                <a:off x="2024971" y="1277538"/>
                <a:ext cx="124013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1C449CC6-CE5C-411C-8523-9F5540DA1E61}"/>
                  </a:ext>
                </a:extLst>
              </p:cNvPr>
              <p:cNvSpPr/>
              <p:nvPr/>
            </p:nvSpPr>
            <p:spPr bwMode="auto">
              <a:xfrm rot="5400000">
                <a:off x="2437981" y="1357175"/>
                <a:ext cx="1106205" cy="209303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C511EA6A-2FAC-41C0-8080-16B55D956DD9}"/>
                  </a:ext>
                </a:extLst>
              </p:cNvPr>
              <p:cNvSpPr/>
              <p:nvPr/>
            </p:nvSpPr>
            <p:spPr bwMode="auto">
              <a:xfrm rot="5400000">
                <a:off x="1996654" y="1520687"/>
                <a:ext cx="831212" cy="157272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69" name="フリーフォーム: 図形 968">
              <a:extLst>
                <a:ext uri="{FF2B5EF4-FFF2-40B4-BE49-F238E27FC236}">
                  <a16:creationId xmlns:a16="http://schemas.microsoft.com/office/drawing/2014/main" id="{958D2C45-CC46-4D83-808C-FFC8FFCDAC85}"/>
                </a:ext>
              </a:extLst>
            </p:cNvPr>
            <p:cNvSpPr/>
            <p:nvPr/>
          </p:nvSpPr>
          <p:spPr bwMode="auto">
            <a:xfrm>
              <a:off x="3637385" y="5473654"/>
              <a:ext cx="2697589" cy="236020"/>
            </a:xfrm>
            <a:custGeom>
              <a:avLst/>
              <a:gdLst>
                <a:gd name="connsiteX0" fmla="*/ 253153 w 2700301"/>
                <a:gd name="connsiteY0" fmla="*/ 622 h 308573"/>
                <a:gd name="connsiteX1" fmla="*/ 1350151 w 2700301"/>
                <a:gd name="connsiteY1" fmla="*/ 59160 h 308573"/>
                <a:gd name="connsiteX2" fmla="*/ 2700301 w 2700301"/>
                <a:gd name="connsiteY2" fmla="*/ 59160 h 308573"/>
                <a:gd name="connsiteX3" fmla="*/ 2700301 w 2700301"/>
                <a:gd name="connsiteY3" fmla="*/ 308573 h 308573"/>
                <a:gd name="connsiteX4" fmla="*/ 0 w 2700301"/>
                <a:gd name="connsiteY4" fmla="*/ 308573 h 308573"/>
                <a:gd name="connsiteX5" fmla="*/ 0 w 2700301"/>
                <a:gd name="connsiteY5" fmla="*/ 59160 h 308573"/>
                <a:gd name="connsiteX6" fmla="*/ 253153 w 2700301"/>
                <a:gd name="connsiteY6" fmla="*/ 622 h 30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0301" h="308573">
                  <a:moveTo>
                    <a:pt x="253153" y="622"/>
                  </a:moveTo>
                  <a:cubicBezTo>
                    <a:pt x="618819" y="-13688"/>
                    <a:pt x="984485" y="225667"/>
                    <a:pt x="1350151" y="59160"/>
                  </a:cubicBezTo>
                  <a:cubicBezTo>
                    <a:pt x="1800201" y="-145773"/>
                    <a:pt x="2250251" y="264092"/>
                    <a:pt x="2700301" y="59160"/>
                  </a:cubicBezTo>
                  <a:lnTo>
                    <a:pt x="2700301" y="308573"/>
                  </a:lnTo>
                  <a:lnTo>
                    <a:pt x="0" y="308573"/>
                  </a:lnTo>
                  <a:lnTo>
                    <a:pt x="0" y="59160"/>
                  </a:lnTo>
                  <a:cubicBezTo>
                    <a:pt x="84385" y="20735"/>
                    <a:pt x="168769" y="3924"/>
                    <a:pt x="253153" y="622"/>
                  </a:cubicBezTo>
                  <a:close/>
                </a:path>
              </a:pathLst>
            </a:custGeom>
            <a:pattFill prst="pct80">
              <a:fgClr>
                <a:srgbClr val="FFCC66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0" name="正方形/長方形 969">
              <a:extLst>
                <a:ext uri="{FF2B5EF4-FFF2-40B4-BE49-F238E27FC236}">
                  <a16:creationId xmlns:a16="http://schemas.microsoft.com/office/drawing/2014/main" id="{5AF6CC0C-85AB-4C68-A59D-EF84F815D3F8}"/>
                </a:ext>
              </a:extLst>
            </p:cNvPr>
            <p:cNvSpPr/>
            <p:nvPr/>
          </p:nvSpPr>
          <p:spPr bwMode="auto">
            <a:xfrm>
              <a:off x="3623944" y="5640891"/>
              <a:ext cx="2700301" cy="224176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1" name="正方形/長方形 970">
              <a:extLst>
                <a:ext uri="{FF2B5EF4-FFF2-40B4-BE49-F238E27FC236}">
                  <a16:creationId xmlns:a16="http://schemas.microsoft.com/office/drawing/2014/main" id="{F36E2B0B-702C-4ABB-893C-8D745940E24F}"/>
                </a:ext>
              </a:extLst>
            </p:cNvPr>
            <p:cNvSpPr/>
            <p:nvPr/>
          </p:nvSpPr>
          <p:spPr bwMode="auto">
            <a:xfrm>
              <a:off x="3623944" y="3791437"/>
              <a:ext cx="2700301" cy="112088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B3F0DE2F-B313-4632-8EDB-5D9DEFB85410}"/>
                </a:ext>
              </a:extLst>
            </p:cNvPr>
            <p:cNvGrpSpPr/>
            <p:nvPr/>
          </p:nvGrpSpPr>
          <p:grpSpPr>
            <a:xfrm>
              <a:off x="5164678" y="4131178"/>
              <a:ext cx="1033035" cy="571149"/>
              <a:chOff x="8413023" y="1199191"/>
              <a:chExt cx="7072472" cy="3910261"/>
            </a:xfrm>
          </p:grpSpPr>
          <p:sp>
            <p:nvSpPr>
              <p:cNvPr id="1175" name="楕円 1174">
                <a:extLst>
                  <a:ext uri="{FF2B5EF4-FFF2-40B4-BE49-F238E27FC236}">
                    <a16:creationId xmlns:a16="http://schemas.microsoft.com/office/drawing/2014/main" id="{311C5459-CC60-40E3-96DA-ACAF6A410EF9}"/>
                  </a:ext>
                </a:extLst>
              </p:cNvPr>
              <p:cNvSpPr/>
              <p:nvPr/>
            </p:nvSpPr>
            <p:spPr>
              <a:xfrm>
                <a:off x="12393044" y="180565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76" name="楕円 1175">
                <a:extLst>
                  <a:ext uri="{FF2B5EF4-FFF2-40B4-BE49-F238E27FC236}">
                    <a16:creationId xmlns:a16="http://schemas.microsoft.com/office/drawing/2014/main" id="{2EEDDDD5-8A93-44FE-9AF9-8CFE4B9E044C}"/>
                  </a:ext>
                </a:extLst>
              </p:cNvPr>
              <p:cNvSpPr/>
              <p:nvPr/>
            </p:nvSpPr>
            <p:spPr>
              <a:xfrm>
                <a:off x="12393044" y="32686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35476D52-241B-41EB-8B72-64AA1FCA6CA8}"/>
                  </a:ext>
                </a:extLst>
              </p:cNvPr>
              <p:cNvSpPr/>
              <p:nvPr/>
            </p:nvSpPr>
            <p:spPr>
              <a:xfrm>
                <a:off x="12887486" y="1805652"/>
                <a:ext cx="1035908" cy="942167"/>
              </a:xfrm>
              <a:custGeom>
                <a:avLst/>
                <a:gdLst>
                  <a:gd name="connsiteX0" fmla="*/ 270733 w 1035908"/>
                  <a:gd name="connsiteY0" fmla="*/ 0 h 942167"/>
                  <a:gd name="connsiteX1" fmla="*/ 1035908 w 1035908"/>
                  <a:gd name="connsiteY1" fmla="*/ 520546 h 942167"/>
                  <a:gd name="connsiteX2" fmla="*/ 811793 w 1035908"/>
                  <a:gd name="connsiteY2" fmla="*/ 888628 h 942167"/>
                  <a:gd name="connsiteX3" fmla="*/ 716407 w 1035908"/>
                  <a:gd name="connsiteY3" fmla="*/ 942167 h 942167"/>
                  <a:gd name="connsiteX4" fmla="*/ 771080 w 1035908"/>
                  <a:gd name="connsiteY4" fmla="*/ 865093 h 942167"/>
                  <a:gd name="connsiteX5" fmla="*/ 832708 w 1035908"/>
                  <a:gd name="connsiteY5" fmla="*/ 631517 h 942167"/>
                  <a:gd name="connsiteX6" fmla="*/ 48483 w 1035908"/>
                  <a:gd name="connsiteY6" fmla="*/ 31443 h 942167"/>
                  <a:gd name="connsiteX7" fmla="*/ 0 w 1035908"/>
                  <a:gd name="connsiteY7" fmla="*/ 35183 h 942167"/>
                  <a:gd name="connsiteX8" fmla="*/ 116524 w 1035908"/>
                  <a:gd name="connsiteY8" fmla="*/ 10576 h 942167"/>
                  <a:gd name="connsiteX9" fmla="*/ 270733 w 1035908"/>
                  <a:gd name="connsiteY9" fmla="*/ 0 h 94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908" h="942167">
                    <a:moveTo>
                      <a:pt x="270733" y="0"/>
                    </a:moveTo>
                    <a:cubicBezTo>
                      <a:pt x="693327" y="0"/>
                      <a:pt x="1035908" y="233056"/>
                      <a:pt x="1035908" y="520546"/>
                    </a:cubicBezTo>
                    <a:cubicBezTo>
                      <a:pt x="1035908" y="664291"/>
                      <a:pt x="950263" y="794427"/>
                      <a:pt x="811793" y="888628"/>
                    </a:cubicBezTo>
                    <a:lnTo>
                      <a:pt x="716407" y="942167"/>
                    </a:lnTo>
                    <a:lnTo>
                      <a:pt x="771080" y="865093"/>
                    </a:lnTo>
                    <a:cubicBezTo>
                      <a:pt x="810764" y="793301"/>
                      <a:pt x="832708" y="714370"/>
                      <a:pt x="832708" y="631517"/>
                    </a:cubicBezTo>
                    <a:cubicBezTo>
                      <a:pt x="832708" y="300105"/>
                      <a:pt x="481599" y="31443"/>
                      <a:pt x="48483" y="31443"/>
                    </a:cubicBezTo>
                    <a:lnTo>
                      <a:pt x="0" y="35183"/>
                    </a:lnTo>
                    <a:lnTo>
                      <a:pt x="116524" y="10576"/>
                    </a:lnTo>
                    <a:cubicBezTo>
                      <a:pt x="166335" y="3641"/>
                      <a:pt x="217909" y="0"/>
                      <a:pt x="2707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FC7D5A9C-8974-4E73-8DC0-C1B14D3BC837}"/>
                  </a:ext>
                </a:extLst>
              </p:cNvPr>
              <p:cNvSpPr/>
              <p:nvPr/>
            </p:nvSpPr>
            <p:spPr>
              <a:xfrm>
                <a:off x="13027120" y="33311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79" name="楕円 1178">
                <a:extLst>
                  <a:ext uri="{FF2B5EF4-FFF2-40B4-BE49-F238E27FC236}">
                    <a16:creationId xmlns:a16="http://schemas.microsoft.com/office/drawing/2014/main" id="{7DD10EE2-091D-4E1A-BE80-C167A0F34EFD}"/>
                  </a:ext>
                </a:extLst>
              </p:cNvPr>
              <p:cNvSpPr/>
              <p:nvPr/>
            </p:nvSpPr>
            <p:spPr>
              <a:xfrm rot="1800000">
                <a:off x="10171253" y="4321296"/>
                <a:ext cx="1298039" cy="588414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80" name="楕円 1179">
                <a:extLst>
                  <a:ext uri="{FF2B5EF4-FFF2-40B4-BE49-F238E27FC236}">
                    <a16:creationId xmlns:a16="http://schemas.microsoft.com/office/drawing/2014/main" id="{39BAE9E4-B485-4542-90B9-3F78DCBEF44E}"/>
                  </a:ext>
                </a:extLst>
              </p:cNvPr>
              <p:cNvSpPr/>
              <p:nvPr/>
            </p:nvSpPr>
            <p:spPr>
              <a:xfrm>
                <a:off x="10159884" y="1199191"/>
                <a:ext cx="2233158" cy="1360408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95AB0AB6-E3E7-494F-B840-590C13828418}"/>
                  </a:ext>
                </a:extLst>
              </p:cNvPr>
              <p:cNvSpPr/>
              <p:nvPr/>
            </p:nvSpPr>
            <p:spPr>
              <a:xfrm>
                <a:off x="8413023" y="1637222"/>
                <a:ext cx="7072471" cy="2838450"/>
              </a:xfrm>
              <a:custGeom>
                <a:avLst/>
                <a:gdLst>
                  <a:gd name="connsiteX0" fmla="*/ 2962904 w 7072471"/>
                  <a:gd name="connsiteY0" fmla="*/ 0 h 2838450"/>
                  <a:gd name="connsiteX1" fmla="*/ 5165636 w 7072471"/>
                  <a:gd name="connsiteY1" fmla="*/ 876778 h 2838450"/>
                  <a:gd name="connsiteX2" fmla="*/ 5243424 w 7072471"/>
                  <a:gd name="connsiteY2" fmla="*/ 1081278 h 2838450"/>
                  <a:gd name="connsiteX3" fmla="*/ 5313077 w 7072471"/>
                  <a:gd name="connsiteY3" fmla="*/ 1088896 h 2838450"/>
                  <a:gd name="connsiteX4" fmla="*/ 5684197 w 7072471"/>
                  <a:gd name="connsiteY4" fmla="*/ 1011857 h 2838450"/>
                  <a:gd name="connsiteX5" fmla="*/ 5792111 w 7072471"/>
                  <a:gd name="connsiteY5" fmla="*/ 950102 h 2838450"/>
                  <a:gd name="connsiteX6" fmla="*/ 5803925 w 7072471"/>
                  <a:gd name="connsiteY6" fmla="*/ 934522 h 2838450"/>
                  <a:gd name="connsiteX7" fmla="*/ 6431121 w 7072471"/>
                  <a:gd name="connsiteY7" fmla="*/ 657225 h 2838450"/>
                  <a:gd name="connsiteX8" fmla="*/ 7072471 w 7072471"/>
                  <a:gd name="connsiteY8" fmla="*/ 1425575 h 2838450"/>
                  <a:gd name="connsiteX9" fmla="*/ 6431121 w 7072471"/>
                  <a:gd name="connsiteY9" fmla="*/ 2181225 h 2838450"/>
                  <a:gd name="connsiteX10" fmla="*/ 5884613 w 7072471"/>
                  <a:gd name="connsiteY10" fmla="*/ 1983271 h 2838450"/>
                  <a:gd name="connsiteX11" fmla="*/ 5864125 w 7072471"/>
                  <a:gd name="connsiteY11" fmla="*/ 1963125 h 2838450"/>
                  <a:gd name="connsiteX12" fmla="*/ 5796438 w 7072471"/>
                  <a:gd name="connsiteY12" fmla="*/ 1908297 h 2838450"/>
                  <a:gd name="connsiteX13" fmla="*/ 5313077 w 7072471"/>
                  <a:gd name="connsiteY13" fmla="*/ 1767026 h 2838450"/>
                  <a:gd name="connsiteX14" fmla="*/ 5246364 w 7072471"/>
                  <a:gd name="connsiteY14" fmla="*/ 1774323 h 2838450"/>
                  <a:gd name="connsiteX15" fmla="*/ 5182206 w 7072471"/>
                  <a:gd name="connsiteY15" fmla="*/ 1949802 h 2838450"/>
                  <a:gd name="connsiteX16" fmla="*/ 2962904 w 7072471"/>
                  <a:gd name="connsiteY16" fmla="*/ 2838450 h 2838450"/>
                  <a:gd name="connsiteX17" fmla="*/ 133206 w 7072471"/>
                  <a:gd name="connsiteY17" fmla="*/ 1841259 h 2838450"/>
                  <a:gd name="connsiteX18" fmla="*/ 75451 w 7072471"/>
                  <a:gd name="connsiteY18" fmla="*/ 1733667 h 2838450"/>
                  <a:gd name="connsiteX19" fmla="*/ 91774 w 7072471"/>
                  <a:gd name="connsiteY19" fmla="*/ 1727972 h 2838450"/>
                  <a:gd name="connsiteX20" fmla="*/ 296058 w 7072471"/>
                  <a:gd name="connsiteY20" fmla="*/ 1507849 h 2838450"/>
                  <a:gd name="connsiteX21" fmla="*/ 72854 w 7072471"/>
                  <a:gd name="connsiteY21" fmla="*/ 1599174 h 2838450"/>
                  <a:gd name="connsiteX22" fmla="*/ 29500 w 7072471"/>
                  <a:gd name="connsiteY22" fmla="*/ 1608908 h 2838450"/>
                  <a:gd name="connsiteX23" fmla="*/ 15297 w 7072471"/>
                  <a:gd name="connsiteY23" fmla="*/ 1564333 h 2838450"/>
                  <a:gd name="connsiteX24" fmla="*/ 0 w 7072471"/>
                  <a:gd name="connsiteY24" fmla="*/ 1419225 h 2838450"/>
                  <a:gd name="connsiteX25" fmla="*/ 2962904 w 7072471"/>
                  <a:gd name="connsiteY25" fmla="*/ 0 h 28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072471" h="2838450">
                    <a:moveTo>
                      <a:pt x="2962904" y="0"/>
                    </a:moveTo>
                    <a:cubicBezTo>
                      <a:pt x="4190180" y="0"/>
                      <a:pt x="4891620" y="364070"/>
                      <a:pt x="5165636" y="876778"/>
                    </a:cubicBezTo>
                    <a:lnTo>
                      <a:pt x="5243424" y="1081278"/>
                    </a:lnTo>
                    <a:lnTo>
                      <a:pt x="5313077" y="1088896"/>
                    </a:lnTo>
                    <a:cubicBezTo>
                      <a:pt x="5440526" y="1092746"/>
                      <a:pt x="5567876" y="1066605"/>
                      <a:pt x="5684197" y="1011857"/>
                    </a:cubicBezTo>
                    <a:lnTo>
                      <a:pt x="5792111" y="950102"/>
                    </a:lnTo>
                    <a:lnTo>
                      <a:pt x="5803925" y="934522"/>
                    </a:lnTo>
                    <a:cubicBezTo>
                      <a:pt x="5953005" y="765170"/>
                      <a:pt x="6178617" y="657225"/>
                      <a:pt x="6431121" y="657225"/>
                    </a:cubicBezTo>
                    <a:cubicBezTo>
                      <a:pt x="6880018" y="657225"/>
                      <a:pt x="7072471" y="1004734"/>
                      <a:pt x="7072471" y="1425575"/>
                    </a:cubicBezTo>
                    <a:cubicBezTo>
                      <a:pt x="7072471" y="1846416"/>
                      <a:pt x="6880018" y="2181225"/>
                      <a:pt x="6431121" y="2181225"/>
                    </a:cubicBezTo>
                    <a:cubicBezTo>
                      <a:pt x="6220701" y="2181225"/>
                      <a:pt x="6028956" y="2106263"/>
                      <a:pt x="5884613" y="1983271"/>
                    </a:cubicBezTo>
                    <a:lnTo>
                      <a:pt x="5864125" y="1963125"/>
                    </a:lnTo>
                    <a:lnTo>
                      <a:pt x="5796438" y="1908297"/>
                    </a:lnTo>
                    <a:cubicBezTo>
                      <a:pt x="5652764" y="1810077"/>
                      <a:pt x="5483009" y="1761893"/>
                      <a:pt x="5313077" y="1767026"/>
                    </a:cubicBezTo>
                    <a:lnTo>
                      <a:pt x="5246364" y="1774323"/>
                    </a:lnTo>
                    <a:lnTo>
                      <a:pt x="5182206" y="1949802"/>
                    </a:lnTo>
                    <a:cubicBezTo>
                      <a:pt x="4920619" y="2472918"/>
                      <a:pt x="4215748" y="2838450"/>
                      <a:pt x="2962904" y="2838450"/>
                    </a:cubicBezTo>
                    <a:cubicBezTo>
                      <a:pt x="1633356" y="2838450"/>
                      <a:pt x="508344" y="2418981"/>
                      <a:pt x="133206" y="1841259"/>
                    </a:cubicBezTo>
                    <a:lnTo>
                      <a:pt x="75451" y="1733667"/>
                    </a:lnTo>
                    <a:lnTo>
                      <a:pt x="91774" y="1727972"/>
                    </a:lnTo>
                    <a:cubicBezTo>
                      <a:pt x="220825" y="1674031"/>
                      <a:pt x="302303" y="1592766"/>
                      <a:pt x="296058" y="1507849"/>
                    </a:cubicBezTo>
                    <a:cubicBezTo>
                      <a:pt x="232075" y="1544978"/>
                      <a:pt x="156095" y="1575862"/>
                      <a:pt x="72854" y="1599174"/>
                    </a:cubicBezTo>
                    <a:lnTo>
                      <a:pt x="29500" y="1608908"/>
                    </a:lnTo>
                    <a:lnTo>
                      <a:pt x="15297" y="1564333"/>
                    </a:lnTo>
                    <a:cubicBezTo>
                      <a:pt x="5182" y="1516622"/>
                      <a:pt x="0" y="1468214"/>
                      <a:pt x="0" y="1419225"/>
                    </a:cubicBezTo>
                    <a:cubicBezTo>
                      <a:pt x="0" y="635409"/>
                      <a:pt x="1326537" y="0"/>
                      <a:pt x="2962904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82" name="楕円 7">
                <a:extLst>
                  <a:ext uri="{FF2B5EF4-FFF2-40B4-BE49-F238E27FC236}">
                    <a16:creationId xmlns:a16="http://schemas.microsoft.com/office/drawing/2014/main" id="{646EE5C9-4326-4707-BFC6-ECE4C46CF5A3}"/>
                  </a:ext>
                </a:extLst>
              </p:cNvPr>
              <p:cNvSpPr/>
              <p:nvPr/>
            </p:nvSpPr>
            <p:spPr>
              <a:xfrm>
                <a:off x="14031344" y="2301169"/>
                <a:ext cx="1454150" cy="1524000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EE6DFE3D-21B8-409E-9B25-6E68C4994EDA}"/>
                  </a:ext>
                </a:extLst>
              </p:cNvPr>
              <p:cNvSpPr/>
              <p:nvPr/>
            </p:nvSpPr>
            <p:spPr>
              <a:xfrm>
                <a:off x="9416788" y="1906621"/>
                <a:ext cx="851546" cy="2264205"/>
              </a:xfrm>
              <a:custGeom>
                <a:avLst/>
                <a:gdLst>
                  <a:gd name="connsiteX0" fmla="*/ 227126 w 851546"/>
                  <a:gd name="connsiteY0" fmla="*/ 0 h 2264205"/>
                  <a:gd name="connsiteX1" fmla="*/ 274858 w 851546"/>
                  <a:gd name="connsiteY1" fmla="*/ 29928 h 2264205"/>
                  <a:gd name="connsiteX2" fmla="*/ 851546 w 851546"/>
                  <a:gd name="connsiteY2" fmla="*/ 1108489 h 2264205"/>
                  <a:gd name="connsiteX3" fmla="*/ 274858 w 851546"/>
                  <a:gd name="connsiteY3" fmla="*/ 2174413 h 2264205"/>
                  <a:gd name="connsiteX4" fmla="*/ 128157 w 851546"/>
                  <a:gd name="connsiteY4" fmla="*/ 2264205 h 2264205"/>
                  <a:gd name="connsiteX5" fmla="*/ 74457 w 851546"/>
                  <a:gd name="connsiteY5" fmla="*/ 2244970 h 2264205"/>
                  <a:gd name="connsiteX6" fmla="*/ 0 w 851546"/>
                  <a:gd name="connsiteY6" fmla="*/ 2212556 h 2264205"/>
                  <a:gd name="connsiteX7" fmla="*/ 35655 w 851546"/>
                  <a:gd name="connsiteY7" fmla="*/ 2195805 h 2264205"/>
                  <a:gd name="connsiteX8" fmla="*/ 743096 w 851546"/>
                  <a:gd name="connsiteY8" fmla="*/ 1107679 h 2264205"/>
                  <a:gd name="connsiteX9" fmla="*/ 187775 w 851546"/>
                  <a:gd name="connsiteY9" fmla="*/ 98222 h 2264205"/>
                  <a:gd name="connsiteX10" fmla="*/ 100830 w 851546"/>
                  <a:gd name="connsiteY10" fmla="*/ 45238 h 2264205"/>
                  <a:gd name="connsiteX11" fmla="*/ 227126 w 851546"/>
                  <a:gd name="connsiteY11" fmla="*/ 0 h 226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546" h="2264205">
                    <a:moveTo>
                      <a:pt x="227126" y="0"/>
                    </a:moveTo>
                    <a:lnTo>
                      <a:pt x="274858" y="29928"/>
                    </a:lnTo>
                    <a:cubicBezTo>
                      <a:pt x="669410" y="307498"/>
                      <a:pt x="851546" y="689752"/>
                      <a:pt x="851546" y="1108489"/>
                    </a:cubicBezTo>
                    <a:cubicBezTo>
                      <a:pt x="851546" y="1527226"/>
                      <a:pt x="669410" y="1903161"/>
                      <a:pt x="274858" y="2174413"/>
                    </a:cubicBezTo>
                    <a:lnTo>
                      <a:pt x="128157" y="2264205"/>
                    </a:lnTo>
                    <a:lnTo>
                      <a:pt x="74457" y="2244970"/>
                    </a:lnTo>
                    <a:lnTo>
                      <a:pt x="0" y="2212556"/>
                    </a:lnTo>
                    <a:lnTo>
                      <a:pt x="35655" y="2195805"/>
                    </a:lnTo>
                    <a:cubicBezTo>
                      <a:pt x="521121" y="1938773"/>
                      <a:pt x="743096" y="1548576"/>
                      <a:pt x="743096" y="1107679"/>
                    </a:cubicBezTo>
                    <a:cubicBezTo>
                      <a:pt x="743096" y="715771"/>
                      <a:pt x="567709" y="358008"/>
                      <a:pt x="187775" y="98222"/>
                    </a:cubicBezTo>
                    <a:lnTo>
                      <a:pt x="100830" y="45238"/>
                    </a:lnTo>
                    <a:lnTo>
                      <a:pt x="2271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5CA77AE7-E062-4680-A0BF-B734BD0BD66A}"/>
                  </a:ext>
                </a:extLst>
              </p:cNvPr>
              <p:cNvSpPr/>
              <p:nvPr/>
            </p:nvSpPr>
            <p:spPr>
              <a:xfrm>
                <a:off x="9076575" y="2063589"/>
                <a:ext cx="723426" cy="1939976"/>
              </a:xfrm>
              <a:custGeom>
                <a:avLst/>
                <a:gdLst>
                  <a:gd name="connsiteX0" fmla="*/ 183989 w 723426"/>
                  <a:gd name="connsiteY0" fmla="*/ 0 h 1939976"/>
                  <a:gd name="connsiteX1" fmla="*/ 209439 w 723426"/>
                  <a:gd name="connsiteY1" fmla="*/ 15509 h 1939976"/>
                  <a:gd name="connsiteX2" fmla="*/ 723426 w 723426"/>
                  <a:gd name="connsiteY2" fmla="*/ 949830 h 1939976"/>
                  <a:gd name="connsiteX3" fmla="*/ 209439 w 723426"/>
                  <a:gd name="connsiteY3" fmla="*/ 1873204 h 1939976"/>
                  <a:gd name="connsiteX4" fmla="*/ 97199 w 723426"/>
                  <a:gd name="connsiteY4" fmla="*/ 1939976 h 1939976"/>
                  <a:gd name="connsiteX5" fmla="*/ 13031 w 723426"/>
                  <a:gd name="connsiteY5" fmla="*/ 1895617 h 1939976"/>
                  <a:gd name="connsiteX6" fmla="*/ 0 w 723426"/>
                  <a:gd name="connsiteY6" fmla="*/ 1887270 h 1939976"/>
                  <a:gd name="connsiteX7" fmla="*/ 120508 w 723426"/>
                  <a:gd name="connsiteY7" fmla="*/ 1816908 h 1939976"/>
                  <a:gd name="connsiteX8" fmla="*/ 612639 w 723426"/>
                  <a:gd name="connsiteY8" fmla="*/ 949170 h 1939976"/>
                  <a:gd name="connsiteX9" fmla="*/ 120508 w 723426"/>
                  <a:gd name="connsiteY9" fmla="*/ 71146 h 1939976"/>
                  <a:gd name="connsiteX10" fmla="*/ 87010 w 723426"/>
                  <a:gd name="connsiteY10" fmla="*/ 51110 h 1939976"/>
                  <a:gd name="connsiteX11" fmla="*/ 183989 w 723426"/>
                  <a:gd name="connsiteY11" fmla="*/ 0 h 19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426" h="1939976">
                    <a:moveTo>
                      <a:pt x="183989" y="0"/>
                    </a:moveTo>
                    <a:lnTo>
                      <a:pt x="209439" y="15509"/>
                    </a:lnTo>
                    <a:cubicBezTo>
                      <a:pt x="561093" y="255959"/>
                      <a:pt x="723426" y="587093"/>
                      <a:pt x="723426" y="949830"/>
                    </a:cubicBezTo>
                    <a:cubicBezTo>
                      <a:pt x="723426" y="1312568"/>
                      <a:pt x="561093" y="1638228"/>
                      <a:pt x="209439" y="1873204"/>
                    </a:cubicBezTo>
                    <a:lnTo>
                      <a:pt x="97199" y="1939976"/>
                    </a:lnTo>
                    <a:lnTo>
                      <a:pt x="13031" y="1895617"/>
                    </a:lnTo>
                    <a:lnTo>
                      <a:pt x="0" y="1887270"/>
                    </a:lnTo>
                    <a:lnTo>
                      <a:pt x="120508" y="1816908"/>
                    </a:lnTo>
                    <a:cubicBezTo>
                      <a:pt x="457209" y="1596090"/>
                      <a:pt x="612639" y="1290052"/>
                      <a:pt x="612639" y="949170"/>
                    </a:cubicBezTo>
                    <a:cubicBezTo>
                      <a:pt x="612639" y="608289"/>
                      <a:pt x="457209" y="297107"/>
                      <a:pt x="120508" y="71146"/>
                    </a:cubicBezTo>
                    <a:lnTo>
                      <a:pt x="87010" y="51110"/>
                    </a:lnTo>
                    <a:lnTo>
                      <a:pt x="183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F1368AD3-0B1B-4022-9551-59D7FDD60772}"/>
                  </a:ext>
                </a:extLst>
              </p:cNvPr>
              <p:cNvSpPr/>
              <p:nvPr/>
            </p:nvSpPr>
            <p:spPr>
              <a:xfrm>
                <a:off x="9173774" y="1951858"/>
                <a:ext cx="986110" cy="2167318"/>
              </a:xfrm>
              <a:custGeom>
                <a:avLst/>
                <a:gdLst>
                  <a:gd name="connsiteX0" fmla="*/ 343844 w 986110"/>
                  <a:gd name="connsiteY0" fmla="*/ 0 h 2167318"/>
                  <a:gd name="connsiteX1" fmla="*/ 430789 w 986110"/>
                  <a:gd name="connsiteY1" fmla="*/ 52984 h 2167318"/>
                  <a:gd name="connsiteX2" fmla="*/ 986110 w 986110"/>
                  <a:gd name="connsiteY2" fmla="*/ 1062441 h 2167318"/>
                  <a:gd name="connsiteX3" fmla="*/ 278669 w 986110"/>
                  <a:gd name="connsiteY3" fmla="*/ 2150567 h 2167318"/>
                  <a:gd name="connsiteX4" fmla="*/ 243014 w 986110"/>
                  <a:gd name="connsiteY4" fmla="*/ 2167318 h 2167318"/>
                  <a:gd name="connsiteX5" fmla="*/ 107063 w 986110"/>
                  <a:gd name="connsiteY5" fmla="*/ 2108132 h 2167318"/>
                  <a:gd name="connsiteX6" fmla="*/ 0 w 986110"/>
                  <a:gd name="connsiteY6" fmla="*/ 2051707 h 2167318"/>
                  <a:gd name="connsiteX7" fmla="*/ 112240 w 986110"/>
                  <a:gd name="connsiteY7" fmla="*/ 1984935 h 2167318"/>
                  <a:gd name="connsiteX8" fmla="*/ 626227 w 986110"/>
                  <a:gd name="connsiteY8" fmla="*/ 1061561 h 2167318"/>
                  <a:gd name="connsiteX9" fmla="*/ 112240 w 986110"/>
                  <a:gd name="connsiteY9" fmla="*/ 127240 h 2167318"/>
                  <a:gd name="connsiteX10" fmla="*/ 86790 w 986110"/>
                  <a:gd name="connsiteY10" fmla="*/ 111731 h 2167318"/>
                  <a:gd name="connsiteX11" fmla="*/ 107063 w 986110"/>
                  <a:gd name="connsiteY11" fmla="*/ 101046 h 2167318"/>
                  <a:gd name="connsiteX12" fmla="*/ 317471 w 986110"/>
                  <a:gd name="connsiteY12" fmla="*/ 9446 h 2167318"/>
                  <a:gd name="connsiteX13" fmla="*/ 343844 w 986110"/>
                  <a:gd name="connsiteY13" fmla="*/ 0 h 21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6110" h="2167318">
                    <a:moveTo>
                      <a:pt x="343844" y="0"/>
                    </a:moveTo>
                    <a:lnTo>
                      <a:pt x="430789" y="52984"/>
                    </a:lnTo>
                    <a:cubicBezTo>
                      <a:pt x="810723" y="312770"/>
                      <a:pt x="986110" y="670533"/>
                      <a:pt x="986110" y="1062441"/>
                    </a:cubicBezTo>
                    <a:cubicBezTo>
                      <a:pt x="986110" y="1503338"/>
                      <a:pt x="764135" y="1893535"/>
                      <a:pt x="278669" y="2150567"/>
                    </a:cubicBezTo>
                    <a:lnTo>
                      <a:pt x="243014" y="2167318"/>
                    </a:lnTo>
                    <a:lnTo>
                      <a:pt x="107063" y="2108132"/>
                    </a:lnTo>
                    <a:lnTo>
                      <a:pt x="0" y="2051707"/>
                    </a:lnTo>
                    <a:lnTo>
                      <a:pt x="112240" y="1984935"/>
                    </a:lnTo>
                    <a:cubicBezTo>
                      <a:pt x="463894" y="1749959"/>
                      <a:pt x="626227" y="1424299"/>
                      <a:pt x="626227" y="1061561"/>
                    </a:cubicBezTo>
                    <a:cubicBezTo>
                      <a:pt x="626227" y="698824"/>
                      <a:pt x="463894" y="367690"/>
                      <a:pt x="112240" y="127240"/>
                    </a:cubicBezTo>
                    <a:lnTo>
                      <a:pt x="86790" y="111731"/>
                    </a:lnTo>
                    <a:lnTo>
                      <a:pt x="107063" y="101046"/>
                    </a:lnTo>
                    <a:cubicBezTo>
                      <a:pt x="174086" y="68942"/>
                      <a:pt x="244305" y="38369"/>
                      <a:pt x="317471" y="9446"/>
                    </a:cubicBezTo>
                    <a:lnTo>
                      <a:pt x="3438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186" name="グループ化 1185">
                <a:extLst>
                  <a:ext uri="{FF2B5EF4-FFF2-40B4-BE49-F238E27FC236}">
                    <a16:creationId xmlns:a16="http://schemas.microsoft.com/office/drawing/2014/main" id="{DFF60B63-F50C-40BC-AD9F-3D354B337E5C}"/>
                  </a:ext>
                </a:extLst>
              </p:cNvPr>
              <p:cNvGrpSpPr/>
              <p:nvPr/>
            </p:nvGrpSpPr>
            <p:grpSpPr>
              <a:xfrm>
                <a:off x="13598273" y="2566646"/>
                <a:ext cx="628767" cy="993112"/>
                <a:chOff x="6736079" y="2993174"/>
                <a:chExt cx="628767" cy="993112"/>
              </a:xfrm>
            </p:grpSpPr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9ED9CFBE-792E-438E-B576-F4690D40CD62}"/>
                    </a:ext>
                  </a:extLst>
                </p:cNvPr>
                <p:cNvSpPr/>
                <p:nvPr/>
              </p:nvSpPr>
              <p:spPr>
                <a:xfrm>
                  <a:off x="7166083" y="2993174"/>
                  <a:ext cx="198763" cy="993112"/>
                </a:xfrm>
                <a:custGeom>
                  <a:avLst/>
                  <a:gdLst>
                    <a:gd name="connsiteX0" fmla="*/ 194240 w 198763"/>
                    <a:gd name="connsiteY0" fmla="*/ 0 h 993112"/>
                    <a:gd name="connsiteX1" fmla="*/ 176657 w 198763"/>
                    <a:gd name="connsiteY1" fmla="*/ 52524 h 993112"/>
                    <a:gd name="connsiteX2" fmla="*/ 116039 w 198763"/>
                    <a:gd name="connsiteY2" fmla="*/ 489801 h 993112"/>
                    <a:gd name="connsiteX3" fmla="*/ 176657 w 198763"/>
                    <a:gd name="connsiteY3" fmla="*/ 927078 h 993112"/>
                    <a:gd name="connsiteX4" fmla="*/ 198763 w 198763"/>
                    <a:gd name="connsiteY4" fmla="*/ 993112 h 993112"/>
                    <a:gd name="connsiteX5" fmla="*/ 181184 w 198763"/>
                    <a:gd name="connsiteY5" fmla="*/ 978873 h 993112"/>
                    <a:gd name="connsiteX6" fmla="*/ 68943 w 198763"/>
                    <a:gd name="connsiteY6" fmla="*/ 914641 h 993112"/>
                    <a:gd name="connsiteX7" fmla="*/ 50445 w 198763"/>
                    <a:gd name="connsiteY7" fmla="*/ 907656 h 993112"/>
                    <a:gd name="connsiteX8" fmla="*/ 26892 w 198763"/>
                    <a:gd name="connsiteY8" fmla="*/ 801297 h 993112"/>
                    <a:gd name="connsiteX9" fmla="*/ 0 w 198763"/>
                    <a:gd name="connsiteY9" fmla="*/ 489800 h 993112"/>
                    <a:gd name="connsiteX10" fmla="*/ 26892 w 198763"/>
                    <a:gd name="connsiteY10" fmla="*/ 178303 h 993112"/>
                    <a:gd name="connsiteX11" fmla="*/ 46098 w 198763"/>
                    <a:gd name="connsiteY11" fmla="*/ 91577 h 993112"/>
                    <a:gd name="connsiteX12" fmla="*/ 68943 w 198763"/>
                    <a:gd name="connsiteY12" fmla="*/ 82433 h 993112"/>
                    <a:gd name="connsiteX13" fmla="*/ 176857 w 198763"/>
                    <a:gd name="connsiteY13" fmla="*/ 20678 h 993112"/>
                    <a:gd name="connsiteX14" fmla="*/ 188671 w 198763"/>
                    <a:gd name="connsiteY14" fmla="*/ 5098 h 993112"/>
                    <a:gd name="connsiteX15" fmla="*/ 194240 w 198763"/>
                    <a:gd name="connsiteY15" fmla="*/ 0 h 993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8763" h="993112">
                      <a:moveTo>
                        <a:pt x="194240" y="0"/>
                      </a:moveTo>
                      <a:lnTo>
                        <a:pt x="176657" y="52524"/>
                      </a:lnTo>
                      <a:cubicBezTo>
                        <a:pt x="136852" y="192699"/>
                        <a:pt x="116039" y="340023"/>
                        <a:pt x="116039" y="489801"/>
                      </a:cubicBezTo>
                      <a:cubicBezTo>
                        <a:pt x="116039" y="639580"/>
                        <a:pt x="136852" y="786904"/>
                        <a:pt x="176657" y="927078"/>
                      </a:cubicBezTo>
                      <a:lnTo>
                        <a:pt x="198763" y="993112"/>
                      </a:lnTo>
                      <a:lnTo>
                        <a:pt x="181184" y="978873"/>
                      </a:lnTo>
                      <a:cubicBezTo>
                        <a:pt x="145266" y="954318"/>
                        <a:pt x="107717" y="932890"/>
                        <a:pt x="68943" y="914641"/>
                      </a:cubicBezTo>
                      <a:lnTo>
                        <a:pt x="50445" y="907656"/>
                      </a:lnTo>
                      <a:lnTo>
                        <a:pt x="26892" y="801297"/>
                      </a:lnTo>
                      <a:cubicBezTo>
                        <a:pt x="9223" y="700629"/>
                        <a:pt x="0" y="596100"/>
                        <a:pt x="0" y="489800"/>
                      </a:cubicBezTo>
                      <a:cubicBezTo>
                        <a:pt x="0" y="383501"/>
                        <a:pt x="9223" y="278971"/>
                        <a:pt x="26892" y="178303"/>
                      </a:cubicBezTo>
                      <a:lnTo>
                        <a:pt x="46098" y="91577"/>
                      </a:lnTo>
                      <a:lnTo>
                        <a:pt x="68943" y="82433"/>
                      </a:lnTo>
                      <a:lnTo>
                        <a:pt x="176857" y="20678"/>
                      </a:lnTo>
                      <a:lnTo>
                        <a:pt x="188671" y="5098"/>
                      </a:lnTo>
                      <a:lnTo>
                        <a:pt x="1942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F4477AB8-ED0C-4AA9-8014-C933D52DC438}"/>
                    </a:ext>
                  </a:extLst>
                </p:cNvPr>
                <p:cNvSpPr/>
                <p:nvPr/>
              </p:nvSpPr>
              <p:spPr>
                <a:xfrm>
                  <a:off x="6736079" y="3134654"/>
                  <a:ext cx="135348" cy="710086"/>
                </a:xfrm>
                <a:custGeom>
                  <a:avLst/>
                  <a:gdLst>
                    <a:gd name="connsiteX0" fmla="*/ 54228 w 135348"/>
                    <a:gd name="connsiteY0" fmla="*/ 0 h 710086"/>
                    <a:gd name="connsiteX1" fmla="*/ 58174 w 135348"/>
                    <a:gd name="connsiteY1" fmla="*/ 10374 h 710086"/>
                    <a:gd name="connsiteX2" fmla="*/ 127827 w 135348"/>
                    <a:gd name="connsiteY2" fmla="*/ 17992 h 710086"/>
                    <a:gd name="connsiteX3" fmla="*/ 131539 w 135348"/>
                    <a:gd name="connsiteY3" fmla="*/ 17887 h 710086"/>
                    <a:gd name="connsiteX4" fmla="*/ 106303 w 135348"/>
                    <a:gd name="connsiteY4" fmla="*/ 135333 h 710086"/>
                    <a:gd name="connsiteX5" fmla="*/ 91441 w 135348"/>
                    <a:gd name="connsiteY5" fmla="*/ 348321 h 710086"/>
                    <a:gd name="connsiteX6" fmla="*/ 106303 w 135348"/>
                    <a:gd name="connsiteY6" fmla="*/ 561309 h 710086"/>
                    <a:gd name="connsiteX7" fmla="*/ 135348 w 135348"/>
                    <a:gd name="connsiteY7" fmla="*/ 696483 h 710086"/>
                    <a:gd name="connsiteX8" fmla="*/ 127827 w 135348"/>
                    <a:gd name="connsiteY8" fmla="*/ 696122 h 710086"/>
                    <a:gd name="connsiteX9" fmla="*/ 61114 w 135348"/>
                    <a:gd name="connsiteY9" fmla="*/ 703419 h 710086"/>
                    <a:gd name="connsiteX10" fmla="*/ 58676 w 135348"/>
                    <a:gd name="connsiteY10" fmla="*/ 710086 h 710086"/>
                    <a:gd name="connsiteX11" fmla="*/ 42959 w 135348"/>
                    <a:gd name="connsiteY11" fmla="*/ 662590 h 710086"/>
                    <a:gd name="connsiteX12" fmla="*/ 0 w 135348"/>
                    <a:gd name="connsiteY12" fmla="*/ 348321 h 710086"/>
                    <a:gd name="connsiteX13" fmla="*/ 42959 w 135348"/>
                    <a:gd name="connsiteY13" fmla="*/ 34052 h 710086"/>
                    <a:gd name="connsiteX14" fmla="*/ 54228 w 135348"/>
                    <a:gd name="connsiteY14" fmla="*/ 0 h 710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5348" h="710086">
                      <a:moveTo>
                        <a:pt x="54228" y="0"/>
                      </a:moveTo>
                      <a:lnTo>
                        <a:pt x="58174" y="10374"/>
                      </a:lnTo>
                      <a:lnTo>
                        <a:pt x="127827" y="17992"/>
                      </a:lnTo>
                      <a:lnTo>
                        <a:pt x="131539" y="17887"/>
                      </a:lnTo>
                      <a:lnTo>
                        <a:pt x="106303" y="135333"/>
                      </a:lnTo>
                      <a:cubicBezTo>
                        <a:pt x="96559" y="204130"/>
                        <a:pt x="91441" y="275362"/>
                        <a:pt x="91441" y="348321"/>
                      </a:cubicBezTo>
                      <a:cubicBezTo>
                        <a:pt x="91441" y="421280"/>
                        <a:pt x="96559" y="492512"/>
                        <a:pt x="106303" y="561309"/>
                      </a:cubicBezTo>
                      <a:lnTo>
                        <a:pt x="135348" y="696483"/>
                      </a:lnTo>
                      <a:lnTo>
                        <a:pt x="127827" y="696122"/>
                      </a:lnTo>
                      <a:lnTo>
                        <a:pt x="61114" y="703419"/>
                      </a:lnTo>
                      <a:lnTo>
                        <a:pt x="58676" y="710086"/>
                      </a:lnTo>
                      <a:lnTo>
                        <a:pt x="42959" y="662590"/>
                      </a:lnTo>
                      <a:cubicBezTo>
                        <a:pt x="15040" y="563313"/>
                        <a:pt x="0" y="457760"/>
                        <a:pt x="0" y="348321"/>
                      </a:cubicBezTo>
                      <a:cubicBezTo>
                        <a:pt x="0" y="238883"/>
                        <a:pt x="15040" y="133329"/>
                        <a:pt x="42959" y="34052"/>
                      </a:cubicBezTo>
                      <a:lnTo>
                        <a:pt x="542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CBAB6283-1B31-4D5F-B254-464174B80A17}"/>
                    </a:ext>
                  </a:extLst>
                </p:cNvPr>
                <p:cNvSpPr/>
                <p:nvPr/>
              </p:nvSpPr>
              <p:spPr>
                <a:xfrm>
                  <a:off x="6827520" y="3084752"/>
                  <a:ext cx="389008" cy="816079"/>
                </a:xfrm>
                <a:custGeom>
                  <a:avLst/>
                  <a:gdLst>
                    <a:gd name="connsiteX0" fmla="*/ 384661 w 389008"/>
                    <a:gd name="connsiteY0" fmla="*/ 0 h 816079"/>
                    <a:gd name="connsiteX1" fmla="*/ 365455 w 389008"/>
                    <a:gd name="connsiteY1" fmla="*/ 86726 h 816079"/>
                    <a:gd name="connsiteX2" fmla="*/ 338563 w 389008"/>
                    <a:gd name="connsiteY2" fmla="*/ 398223 h 816079"/>
                    <a:gd name="connsiteX3" fmla="*/ 365455 w 389008"/>
                    <a:gd name="connsiteY3" fmla="*/ 709720 h 816079"/>
                    <a:gd name="connsiteX4" fmla="*/ 389008 w 389008"/>
                    <a:gd name="connsiteY4" fmla="*/ 816079 h 816079"/>
                    <a:gd name="connsiteX5" fmla="*/ 287913 w 389008"/>
                    <a:gd name="connsiteY5" fmla="*/ 777903 h 816079"/>
                    <a:gd name="connsiteX6" fmla="*/ 163397 w 389008"/>
                    <a:gd name="connsiteY6" fmla="*/ 752121 h 816079"/>
                    <a:gd name="connsiteX7" fmla="*/ 43907 w 389008"/>
                    <a:gd name="connsiteY7" fmla="*/ 746386 h 816079"/>
                    <a:gd name="connsiteX8" fmla="*/ 14862 w 389008"/>
                    <a:gd name="connsiteY8" fmla="*/ 611212 h 816079"/>
                    <a:gd name="connsiteX9" fmla="*/ 0 w 389008"/>
                    <a:gd name="connsiteY9" fmla="*/ 398224 h 816079"/>
                    <a:gd name="connsiteX10" fmla="*/ 14862 w 389008"/>
                    <a:gd name="connsiteY10" fmla="*/ 185236 h 816079"/>
                    <a:gd name="connsiteX11" fmla="*/ 40098 w 389008"/>
                    <a:gd name="connsiteY11" fmla="*/ 67790 h 816079"/>
                    <a:gd name="connsiteX12" fmla="*/ 131783 w 389008"/>
                    <a:gd name="connsiteY12" fmla="*/ 65181 h 816079"/>
                    <a:gd name="connsiteX13" fmla="*/ 318368 w 389008"/>
                    <a:gd name="connsiteY13" fmla="*/ 26532 h 816079"/>
                    <a:gd name="connsiteX14" fmla="*/ 384661 w 389008"/>
                    <a:gd name="connsiteY14" fmla="*/ 0 h 81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9008" h="816079">
                      <a:moveTo>
                        <a:pt x="384661" y="0"/>
                      </a:moveTo>
                      <a:lnTo>
                        <a:pt x="365455" y="86726"/>
                      </a:lnTo>
                      <a:cubicBezTo>
                        <a:pt x="347786" y="187394"/>
                        <a:pt x="338563" y="291924"/>
                        <a:pt x="338563" y="398223"/>
                      </a:cubicBezTo>
                      <a:cubicBezTo>
                        <a:pt x="338563" y="504523"/>
                        <a:pt x="347786" y="609052"/>
                        <a:pt x="365455" y="709720"/>
                      </a:cubicBezTo>
                      <a:lnTo>
                        <a:pt x="389008" y="816079"/>
                      </a:lnTo>
                      <a:lnTo>
                        <a:pt x="287913" y="777903"/>
                      </a:lnTo>
                      <a:cubicBezTo>
                        <a:pt x="247094" y="766062"/>
                        <a:pt x="205453" y="757451"/>
                        <a:pt x="163397" y="752121"/>
                      </a:cubicBezTo>
                      <a:lnTo>
                        <a:pt x="43907" y="746386"/>
                      </a:lnTo>
                      <a:lnTo>
                        <a:pt x="14862" y="611212"/>
                      </a:lnTo>
                      <a:cubicBezTo>
                        <a:pt x="5118" y="542415"/>
                        <a:pt x="0" y="471183"/>
                        <a:pt x="0" y="398224"/>
                      </a:cubicBezTo>
                      <a:cubicBezTo>
                        <a:pt x="0" y="325265"/>
                        <a:pt x="5118" y="254033"/>
                        <a:pt x="14862" y="185236"/>
                      </a:cubicBezTo>
                      <a:lnTo>
                        <a:pt x="40098" y="67790"/>
                      </a:lnTo>
                      <a:lnTo>
                        <a:pt x="131783" y="65181"/>
                      </a:lnTo>
                      <a:cubicBezTo>
                        <a:pt x="195142" y="59651"/>
                        <a:pt x="257792" y="46711"/>
                        <a:pt x="318368" y="26532"/>
                      </a:cubicBezTo>
                      <a:lnTo>
                        <a:pt x="3846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50AA5280-3280-47F1-AF08-5ED11FBCE258}"/>
                  </a:ext>
                </a:extLst>
              </p:cNvPr>
              <p:cNvSpPr/>
              <p:nvPr/>
            </p:nvSpPr>
            <p:spPr>
              <a:xfrm>
                <a:off x="14524414" y="2301169"/>
                <a:ext cx="961081" cy="1524000"/>
              </a:xfrm>
              <a:custGeom>
                <a:avLst/>
                <a:gdLst>
                  <a:gd name="connsiteX0" fmla="*/ 319731 w 961081"/>
                  <a:gd name="connsiteY0" fmla="*/ 0 h 1524000"/>
                  <a:gd name="connsiteX1" fmla="*/ 961081 w 961081"/>
                  <a:gd name="connsiteY1" fmla="*/ 768350 h 1524000"/>
                  <a:gd name="connsiteX2" fmla="*/ 319731 w 961081"/>
                  <a:gd name="connsiteY2" fmla="*/ 1524000 h 1524000"/>
                  <a:gd name="connsiteX3" fmla="*/ 3353 w 961081"/>
                  <a:gd name="connsiteY3" fmla="*/ 1464118 h 1524000"/>
                  <a:gd name="connsiteX4" fmla="*/ 0 w 961081"/>
                  <a:gd name="connsiteY4" fmla="*/ 1462412 h 1524000"/>
                  <a:gd name="connsiteX5" fmla="*/ 88161 w 961081"/>
                  <a:gd name="connsiteY5" fmla="*/ 1470397 h 1524000"/>
                  <a:gd name="connsiteX6" fmla="*/ 710256 w 961081"/>
                  <a:gd name="connsiteY6" fmla="*/ 767903 h 1524000"/>
                  <a:gd name="connsiteX7" fmla="*/ 88161 w 961081"/>
                  <a:gd name="connsiteY7" fmla="*/ 53603 h 1524000"/>
                  <a:gd name="connsiteX8" fmla="*/ 0 w 961081"/>
                  <a:gd name="connsiteY8" fmla="*/ 61589 h 1524000"/>
                  <a:gd name="connsiteX9" fmla="*/ 3353 w 961081"/>
                  <a:gd name="connsiteY9" fmla="*/ 59882 h 1524000"/>
                  <a:gd name="connsiteX10" fmla="*/ 319731 w 961081"/>
                  <a:gd name="connsiteY10" fmla="*/ 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1081" h="1524000">
                    <a:moveTo>
                      <a:pt x="319731" y="0"/>
                    </a:moveTo>
                    <a:cubicBezTo>
                      <a:pt x="768628" y="0"/>
                      <a:pt x="961081" y="347509"/>
                      <a:pt x="961081" y="768350"/>
                    </a:cubicBezTo>
                    <a:cubicBezTo>
                      <a:pt x="961081" y="1189191"/>
                      <a:pt x="768628" y="1524000"/>
                      <a:pt x="319731" y="1524000"/>
                    </a:cubicBezTo>
                    <a:cubicBezTo>
                      <a:pt x="207507" y="1524000"/>
                      <a:pt x="100595" y="1502678"/>
                      <a:pt x="3353" y="1464118"/>
                    </a:cubicBezTo>
                    <a:lnTo>
                      <a:pt x="0" y="1462412"/>
                    </a:lnTo>
                    <a:lnTo>
                      <a:pt x="88161" y="1470397"/>
                    </a:lnTo>
                    <a:cubicBezTo>
                      <a:pt x="523581" y="1470397"/>
                      <a:pt x="710256" y="1159140"/>
                      <a:pt x="710256" y="767903"/>
                    </a:cubicBezTo>
                    <a:cubicBezTo>
                      <a:pt x="710256" y="376667"/>
                      <a:pt x="523581" y="53603"/>
                      <a:pt x="88161" y="53603"/>
                    </a:cubicBezTo>
                    <a:lnTo>
                      <a:pt x="0" y="61589"/>
                    </a:lnTo>
                    <a:lnTo>
                      <a:pt x="3353" y="59882"/>
                    </a:lnTo>
                    <a:cubicBezTo>
                      <a:pt x="100595" y="21323"/>
                      <a:pt x="207507" y="0"/>
                      <a:pt x="3197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4BEAE294-5ED5-440A-B173-9B4DBA66255C}"/>
                  </a:ext>
                </a:extLst>
              </p:cNvPr>
              <p:cNvSpPr/>
              <p:nvPr/>
            </p:nvSpPr>
            <p:spPr>
              <a:xfrm>
                <a:off x="10264568" y="1199192"/>
                <a:ext cx="2023793" cy="394021"/>
              </a:xfrm>
              <a:custGeom>
                <a:avLst/>
                <a:gdLst>
                  <a:gd name="connsiteX0" fmla="*/ 1011896 w 2023793"/>
                  <a:gd name="connsiteY0" fmla="*/ 0 h 394021"/>
                  <a:gd name="connsiteX1" fmla="*/ 1993710 w 2023793"/>
                  <a:gd name="connsiteY1" fmla="*/ 355979 h 394021"/>
                  <a:gd name="connsiteX2" fmla="*/ 2023793 w 2023793"/>
                  <a:gd name="connsiteY2" fmla="*/ 394021 h 394021"/>
                  <a:gd name="connsiteX3" fmla="*/ 1981043 w 2023793"/>
                  <a:gd name="connsiteY3" fmla="*/ 370677 h 394021"/>
                  <a:gd name="connsiteX4" fmla="*/ 1011896 w 2023793"/>
                  <a:gd name="connsiteY4" fmla="*/ 171450 h 394021"/>
                  <a:gd name="connsiteX5" fmla="*/ 42749 w 2023793"/>
                  <a:gd name="connsiteY5" fmla="*/ 370677 h 394021"/>
                  <a:gd name="connsiteX6" fmla="*/ 0 w 2023793"/>
                  <a:gd name="connsiteY6" fmla="*/ 394021 h 394021"/>
                  <a:gd name="connsiteX7" fmla="*/ 30082 w 2023793"/>
                  <a:gd name="connsiteY7" fmla="*/ 355979 h 394021"/>
                  <a:gd name="connsiteX8" fmla="*/ 1011896 w 2023793"/>
                  <a:gd name="connsiteY8" fmla="*/ 0 h 394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793" h="394021">
                    <a:moveTo>
                      <a:pt x="1011896" y="0"/>
                    </a:moveTo>
                    <a:cubicBezTo>
                      <a:pt x="1435857" y="0"/>
                      <a:pt x="1804630" y="143942"/>
                      <a:pt x="1993710" y="355979"/>
                    </a:cubicBezTo>
                    <a:lnTo>
                      <a:pt x="2023793" y="394021"/>
                    </a:lnTo>
                    <a:lnTo>
                      <a:pt x="1981043" y="370677"/>
                    </a:lnTo>
                    <a:cubicBezTo>
                      <a:pt x="1733017" y="247585"/>
                      <a:pt x="1390372" y="171450"/>
                      <a:pt x="1011896" y="171450"/>
                    </a:cubicBezTo>
                    <a:cubicBezTo>
                      <a:pt x="633421" y="171450"/>
                      <a:pt x="290775" y="247585"/>
                      <a:pt x="42749" y="370677"/>
                    </a:cubicBezTo>
                    <a:lnTo>
                      <a:pt x="0" y="394021"/>
                    </a:lnTo>
                    <a:lnTo>
                      <a:pt x="30082" y="355979"/>
                    </a:lnTo>
                    <a:cubicBezTo>
                      <a:pt x="219163" y="143942"/>
                      <a:pt x="587936" y="0"/>
                      <a:pt x="1011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584AACE5-4BFB-457B-875A-E08B8C251E6C}"/>
                  </a:ext>
                </a:extLst>
              </p:cNvPr>
              <p:cNvSpPr/>
              <p:nvPr/>
            </p:nvSpPr>
            <p:spPr>
              <a:xfrm rot="1800000">
                <a:off x="11023625" y="4617733"/>
                <a:ext cx="373915" cy="491719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90" name="楕円 1189">
                <a:extLst>
                  <a:ext uri="{FF2B5EF4-FFF2-40B4-BE49-F238E27FC236}">
                    <a16:creationId xmlns:a16="http://schemas.microsoft.com/office/drawing/2014/main" id="{4E9A1C03-A087-4FC7-B0F9-E3F3B776562A}"/>
                  </a:ext>
                </a:extLst>
              </p:cNvPr>
              <p:cNvSpPr/>
              <p:nvPr/>
            </p:nvSpPr>
            <p:spPr>
              <a:xfrm>
                <a:off x="8847485" y="2205607"/>
                <a:ext cx="581385" cy="581385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6C49C0B0-C490-41BA-A6B9-CECBED7C3E67}"/>
                  </a:ext>
                </a:extLst>
              </p:cNvPr>
              <p:cNvSpPr/>
              <p:nvPr/>
            </p:nvSpPr>
            <p:spPr>
              <a:xfrm rot="5400000">
                <a:off x="10305544" y="2215114"/>
                <a:ext cx="2838450" cy="1682669"/>
              </a:xfrm>
              <a:custGeom>
                <a:avLst/>
                <a:gdLst>
                  <a:gd name="connsiteX0" fmla="*/ 0 w 2838450"/>
                  <a:gd name="connsiteY0" fmla="*/ 1190177 h 1682669"/>
                  <a:gd name="connsiteX1" fmla="*/ 64898 w 2838450"/>
                  <a:gd name="connsiteY1" fmla="*/ 366777 h 1682669"/>
                  <a:gd name="connsiteX2" fmla="*/ 75110 w 2838450"/>
                  <a:gd name="connsiteY2" fmla="*/ 315666 h 1682669"/>
                  <a:gd name="connsiteX3" fmla="*/ 104554 w 2838450"/>
                  <a:gd name="connsiteY3" fmla="*/ 315099 h 1682669"/>
                  <a:gd name="connsiteX4" fmla="*/ 1619907 w 2838450"/>
                  <a:gd name="connsiteY4" fmla="*/ 159603 h 1682669"/>
                  <a:gd name="connsiteX5" fmla="*/ 2720904 w 2838450"/>
                  <a:gd name="connsiteY5" fmla="*/ 122649 h 1682669"/>
                  <a:gd name="connsiteX6" fmla="*/ 2724516 w 2838450"/>
                  <a:gd name="connsiteY6" fmla="*/ 121273 h 1682669"/>
                  <a:gd name="connsiteX7" fmla="*/ 2737707 w 2838450"/>
                  <a:gd name="connsiteY7" fmla="*/ 172980 h 1682669"/>
                  <a:gd name="connsiteX8" fmla="*/ 2838450 w 2838450"/>
                  <a:gd name="connsiteY8" fmla="*/ 1190177 h 1682669"/>
                  <a:gd name="connsiteX9" fmla="*/ 2831123 w 2838450"/>
                  <a:gd name="connsiteY9" fmla="*/ 1493117 h 1682669"/>
                  <a:gd name="connsiteX10" fmla="*/ 2823413 w 2838450"/>
                  <a:gd name="connsiteY10" fmla="*/ 1598580 h 1682669"/>
                  <a:gd name="connsiteX11" fmla="*/ 2756419 w 2838450"/>
                  <a:gd name="connsiteY11" fmla="*/ 1574090 h 1682669"/>
                  <a:gd name="connsiteX12" fmla="*/ 1619907 w 2838450"/>
                  <a:gd name="connsiteY12" fmla="*/ 1523068 h 1682669"/>
                  <a:gd name="connsiteX13" fmla="*/ 104555 w 2838450"/>
                  <a:gd name="connsiteY13" fmla="*/ 1367572 h 1682669"/>
                  <a:gd name="connsiteX14" fmla="*/ 4244 w 2838450"/>
                  <a:gd name="connsiteY14" fmla="*/ 1365641 h 1682669"/>
                  <a:gd name="connsiteX15" fmla="*/ 0 w 2838450"/>
                  <a:gd name="connsiteY15" fmla="*/ 1190177 h 168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8450" h="1682669">
                    <a:moveTo>
                      <a:pt x="0" y="1190177"/>
                    </a:moveTo>
                    <a:cubicBezTo>
                      <a:pt x="0" y="883358"/>
                      <a:pt x="22755" y="609404"/>
                      <a:pt x="64898" y="366777"/>
                    </a:cubicBezTo>
                    <a:lnTo>
                      <a:pt x="75110" y="315666"/>
                    </a:lnTo>
                    <a:lnTo>
                      <a:pt x="104554" y="315099"/>
                    </a:lnTo>
                    <a:cubicBezTo>
                      <a:pt x="609672" y="263267"/>
                      <a:pt x="1114790" y="-255055"/>
                      <a:pt x="1619907" y="159603"/>
                    </a:cubicBezTo>
                    <a:cubicBezTo>
                      <a:pt x="1986906" y="460877"/>
                      <a:pt x="2353904" y="269638"/>
                      <a:pt x="2720904" y="122649"/>
                    </a:cubicBezTo>
                    <a:lnTo>
                      <a:pt x="2724516" y="121273"/>
                    </a:lnTo>
                    <a:lnTo>
                      <a:pt x="2737707" y="172980"/>
                    </a:lnTo>
                    <a:cubicBezTo>
                      <a:pt x="2802754" y="460662"/>
                      <a:pt x="2838450" y="798663"/>
                      <a:pt x="2838450" y="1190177"/>
                    </a:cubicBezTo>
                    <a:cubicBezTo>
                      <a:pt x="2838450" y="1292450"/>
                      <a:pt x="2835968" y="1393512"/>
                      <a:pt x="2831123" y="1493117"/>
                    </a:cubicBezTo>
                    <a:lnTo>
                      <a:pt x="2823413" y="1598580"/>
                    </a:lnTo>
                    <a:lnTo>
                      <a:pt x="2756419" y="1574090"/>
                    </a:lnTo>
                    <a:cubicBezTo>
                      <a:pt x="2377582" y="1425883"/>
                      <a:pt x="1998744" y="1212075"/>
                      <a:pt x="1619907" y="1523068"/>
                    </a:cubicBezTo>
                    <a:cubicBezTo>
                      <a:pt x="1114789" y="1937725"/>
                      <a:pt x="609672" y="1419404"/>
                      <a:pt x="104555" y="1367572"/>
                    </a:cubicBezTo>
                    <a:lnTo>
                      <a:pt x="4244" y="1365641"/>
                    </a:lnTo>
                    <a:lnTo>
                      <a:pt x="0" y="119017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05F8CF1E-A15F-486D-BC66-36E9541BD1D0}"/>
                  </a:ext>
                </a:extLst>
              </p:cNvPr>
              <p:cNvSpPr/>
              <p:nvPr/>
            </p:nvSpPr>
            <p:spPr>
              <a:xfrm rot="5400000">
                <a:off x="11128585" y="2830648"/>
                <a:ext cx="2649406" cy="412777"/>
              </a:xfrm>
              <a:custGeom>
                <a:avLst/>
                <a:gdLst>
                  <a:gd name="connsiteX0" fmla="*/ 0 w 2649406"/>
                  <a:gd name="connsiteY0" fmla="*/ 409239 h 412777"/>
                  <a:gd name="connsiteX1" fmla="*/ 19105 w 2649406"/>
                  <a:gd name="connsiteY1" fmla="*/ 313621 h 412777"/>
                  <a:gd name="connsiteX2" fmla="*/ 29443 w 2649406"/>
                  <a:gd name="connsiteY2" fmla="*/ 313422 h 412777"/>
                  <a:gd name="connsiteX3" fmla="*/ 29485 w 2649406"/>
                  <a:gd name="connsiteY3" fmla="*/ 313415 h 412777"/>
                  <a:gd name="connsiteX4" fmla="*/ 124154 w 2649406"/>
                  <a:gd name="connsiteY4" fmla="*/ 298577 h 412777"/>
                  <a:gd name="connsiteX5" fmla="*/ 144263 w 2649406"/>
                  <a:gd name="connsiteY5" fmla="*/ 293540 h 412777"/>
                  <a:gd name="connsiteX6" fmla="*/ 155723 w 2649406"/>
                  <a:gd name="connsiteY6" fmla="*/ 291555 h 412777"/>
                  <a:gd name="connsiteX7" fmla="*/ 178997 w 2649406"/>
                  <a:gd name="connsiteY7" fmla="*/ 284839 h 412777"/>
                  <a:gd name="connsiteX8" fmla="*/ 218864 w 2649406"/>
                  <a:gd name="connsiteY8" fmla="*/ 274851 h 412777"/>
                  <a:gd name="connsiteX9" fmla="*/ 244458 w 2649406"/>
                  <a:gd name="connsiteY9" fmla="*/ 265946 h 412777"/>
                  <a:gd name="connsiteX10" fmla="*/ 282002 w 2649406"/>
                  <a:gd name="connsiteY10" fmla="*/ 255111 h 412777"/>
                  <a:gd name="connsiteX11" fmla="*/ 534561 w 2649406"/>
                  <a:gd name="connsiteY11" fmla="*/ 157926 h 412777"/>
                  <a:gd name="connsiteX12" fmla="*/ 608850 w 2649406"/>
                  <a:gd name="connsiteY12" fmla="*/ 127910 h 412777"/>
                  <a:gd name="connsiteX13" fmla="*/ 787065 w 2649406"/>
                  <a:gd name="connsiteY13" fmla="*/ 60761 h 412777"/>
                  <a:gd name="connsiteX14" fmla="*/ 787120 w 2649406"/>
                  <a:gd name="connsiteY14" fmla="*/ 60740 h 412777"/>
                  <a:gd name="connsiteX15" fmla="*/ 899424 w 2649406"/>
                  <a:gd name="connsiteY15" fmla="*/ 28330 h 412777"/>
                  <a:gd name="connsiteX16" fmla="*/ 932692 w 2649406"/>
                  <a:gd name="connsiteY16" fmla="*/ 20955 h 412777"/>
                  <a:gd name="connsiteX17" fmla="*/ 1017032 w 2649406"/>
                  <a:gd name="connsiteY17" fmla="*/ 6351 h 412777"/>
                  <a:gd name="connsiteX18" fmla="*/ 1051403 w 2649406"/>
                  <a:gd name="connsiteY18" fmla="*/ 2204 h 412777"/>
                  <a:gd name="connsiteX19" fmla="*/ 1165958 w 2649406"/>
                  <a:gd name="connsiteY19" fmla="*/ 0 h 412777"/>
                  <a:gd name="connsiteX20" fmla="*/ 1278963 w 2649406"/>
                  <a:gd name="connsiteY20" fmla="*/ 19568 h 412777"/>
                  <a:gd name="connsiteX21" fmla="*/ 1355332 w 2649406"/>
                  <a:gd name="connsiteY21" fmla="*/ 43414 h 412777"/>
                  <a:gd name="connsiteX22" fmla="*/ 1355377 w 2649406"/>
                  <a:gd name="connsiteY22" fmla="*/ 43429 h 412777"/>
                  <a:gd name="connsiteX23" fmla="*/ 1355422 w 2649406"/>
                  <a:gd name="connsiteY23" fmla="*/ 43450 h 412777"/>
                  <a:gd name="connsiteX24" fmla="*/ 1439213 w 2649406"/>
                  <a:gd name="connsiteY24" fmla="*/ 85333 h 412777"/>
                  <a:gd name="connsiteX25" fmla="*/ 1460315 w 2649406"/>
                  <a:gd name="connsiteY25" fmla="*/ 98021 h 412777"/>
                  <a:gd name="connsiteX26" fmla="*/ 1544749 w 2649406"/>
                  <a:gd name="connsiteY26" fmla="*/ 157891 h 412777"/>
                  <a:gd name="connsiteX27" fmla="*/ 1544796 w 2649406"/>
                  <a:gd name="connsiteY27" fmla="*/ 157926 h 412777"/>
                  <a:gd name="connsiteX28" fmla="*/ 2555029 w 2649406"/>
                  <a:gd name="connsiteY28" fmla="*/ 157926 h 412777"/>
                  <a:gd name="connsiteX29" fmla="*/ 2627424 w 2649406"/>
                  <a:gd name="connsiteY29" fmla="*/ 128675 h 412777"/>
                  <a:gd name="connsiteX30" fmla="*/ 2649406 w 2649406"/>
                  <a:gd name="connsiteY30" fmla="*/ 214846 h 412777"/>
                  <a:gd name="connsiteX31" fmla="*/ 2645794 w 2649406"/>
                  <a:gd name="connsiteY31" fmla="*/ 216222 h 412777"/>
                  <a:gd name="connsiteX32" fmla="*/ 1544797 w 2649406"/>
                  <a:gd name="connsiteY32" fmla="*/ 253176 h 412777"/>
                  <a:gd name="connsiteX33" fmla="*/ 29444 w 2649406"/>
                  <a:gd name="connsiteY33" fmla="*/ 408672 h 412777"/>
                  <a:gd name="connsiteX34" fmla="*/ 0 w 2649406"/>
                  <a:gd name="connsiteY34" fmla="*/ 409239 h 41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49406" h="412777">
                    <a:moveTo>
                      <a:pt x="0" y="409239"/>
                    </a:moveTo>
                    <a:lnTo>
                      <a:pt x="19105" y="313621"/>
                    </a:lnTo>
                    <a:lnTo>
                      <a:pt x="29443" y="313422"/>
                    </a:lnTo>
                    <a:lnTo>
                      <a:pt x="29485" y="313415"/>
                    </a:lnTo>
                    <a:lnTo>
                      <a:pt x="124154" y="298577"/>
                    </a:lnTo>
                    <a:lnTo>
                      <a:pt x="144263" y="293540"/>
                    </a:lnTo>
                    <a:lnTo>
                      <a:pt x="155723" y="291555"/>
                    </a:lnTo>
                    <a:lnTo>
                      <a:pt x="178997" y="284839"/>
                    </a:lnTo>
                    <a:lnTo>
                      <a:pt x="218864" y="274851"/>
                    </a:lnTo>
                    <a:lnTo>
                      <a:pt x="244458" y="265946"/>
                    </a:lnTo>
                    <a:lnTo>
                      <a:pt x="282002" y="255111"/>
                    </a:lnTo>
                    <a:cubicBezTo>
                      <a:pt x="366188" y="227035"/>
                      <a:pt x="450375" y="192481"/>
                      <a:pt x="534561" y="157926"/>
                    </a:cubicBezTo>
                    <a:lnTo>
                      <a:pt x="608850" y="127910"/>
                    </a:lnTo>
                    <a:lnTo>
                      <a:pt x="787065" y="60761"/>
                    </a:lnTo>
                    <a:lnTo>
                      <a:pt x="787120" y="60740"/>
                    </a:lnTo>
                    <a:lnTo>
                      <a:pt x="899424" y="28330"/>
                    </a:lnTo>
                    <a:lnTo>
                      <a:pt x="932692" y="20955"/>
                    </a:lnTo>
                    <a:lnTo>
                      <a:pt x="1017032" y="6351"/>
                    </a:lnTo>
                    <a:lnTo>
                      <a:pt x="1051403" y="2204"/>
                    </a:lnTo>
                    <a:lnTo>
                      <a:pt x="1165958" y="0"/>
                    </a:lnTo>
                    <a:lnTo>
                      <a:pt x="1278963" y="19568"/>
                    </a:lnTo>
                    <a:lnTo>
                      <a:pt x="1355332" y="43414"/>
                    </a:lnTo>
                    <a:lnTo>
                      <a:pt x="1355377" y="43429"/>
                    </a:lnTo>
                    <a:lnTo>
                      <a:pt x="1355422" y="43450"/>
                    </a:lnTo>
                    <a:lnTo>
                      <a:pt x="1439213" y="85333"/>
                    </a:lnTo>
                    <a:lnTo>
                      <a:pt x="1460315" y="98021"/>
                    </a:lnTo>
                    <a:lnTo>
                      <a:pt x="1544749" y="157891"/>
                    </a:lnTo>
                    <a:lnTo>
                      <a:pt x="1544796" y="157926"/>
                    </a:lnTo>
                    <a:cubicBezTo>
                      <a:pt x="1881540" y="434364"/>
                      <a:pt x="2218284" y="296145"/>
                      <a:pt x="2555029" y="157926"/>
                    </a:cubicBezTo>
                    <a:lnTo>
                      <a:pt x="2627424" y="128675"/>
                    </a:lnTo>
                    <a:lnTo>
                      <a:pt x="2649406" y="214846"/>
                    </a:lnTo>
                    <a:lnTo>
                      <a:pt x="2645794" y="216222"/>
                    </a:lnTo>
                    <a:cubicBezTo>
                      <a:pt x="2278794" y="363211"/>
                      <a:pt x="1911796" y="554450"/>
                      <a:pt x="1544797" y="253176"/>
                    </a:cubicBezTo>
                    <a:cubicBezTo>
                      <a:pt x="1039680" y="-161482"/>
                      <a:pt x="534562" y="356840"/>
                      <a:pt x="29444" y="408672"/>
                    </a:cubicBezTo>
                    <a:lnTo>
                      <a:pt x="0" y="409239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635804D6-DEB2-4EEB-A06A-6F927B621954}"/>
                  </a:ext>
                </a:extLst>
              </p:cNvPr>
              <p:cNvSpPr/>
              <p:nvPr/>
            </p:nvSpPr>
            <p:spPr>
              <a:xfrm rot="5400000">
                <a:off x="9676548" y="2846047"/>
                <a:ext cx="2828225" cy="414453"/>
              </a:xfrm>
              <a:custGeom>
                <a:avLst/>
                <a:gdLst>
                  <a:gd name="connsiteX0" fmla="*/ 0 w 2828225"/>
                  <a:gd name="connsiteY0" fmla="*/ 2131 h 414453"/>
                  <a:gd name="connsiteX1" fmla="*/ 102616 w 2828225"/>
                  <a:gd name="connsiteY1" fmla="*/ 4106 h 414453"/>
                  <a:gd name="connsiteX2" fmla="*/ 1617968 w 2828225"/>
                  <a:gd name="connsiteY2" fmla="*/ 159602 h 414453"/>
                  <a:gd name="connsiteX3" fmla="*/ 2596632 w 2828225"/>
                  <a:gd name="connsiteY3" fmla="*/ 146657 h 414453"/>
                  <a:gd name="connsiteX4" fmla="*/ 2828225 w 2828225"/>
                  <a:gd name="connsiteY4" fmla="*/ 238020 h 414453"/>
                  <a:gd name="connsiteX5" fmla="*/ 2821555 w 2828225"/>
                  <a:gd name="connsiteY5" fmla="*/ 329255 h 414453"/>
                  <a:gd name="connsiteX6" fmla="*/ 2628201 w 2828225"/>
                  <a:gd name="connsiteY6" fmla="*/ 254852 h 414453"/>
                  <a:gd name="connsiteX7" fmla="*/ 1617967 w 2828225"/>
                  <a:gd name="connsiteY7" fmla="*/ 254852 h 414453"/>
                  <a:gd name="connsiteX8" fmla="*/ 102615 w 2828225"/>
                  <a:gd name="connsiteY8" fmla="*/ 99356 h 414453"/>
                  <a:gd name="connsiteX9" fmla="*/ 2305 w 2828225"/>
                  <a:gd name="connsiteY9" fmla="*/ 97426 h 41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8225" h="414453">
                    <a:moveTo>
                      <a:pt x="0" y="2131"/>
                    </a:moveTo>
                    <a:lnTo>
                      <a:pt x="102616" y="4106"/>
                    </a:lnTo>
                    <a:cubicBezTo>
                      <a:pt x="607733" y="55938"/>
                      <a:pt x="1112851" y="574259"/>
                      <a:pt x="1617968" y="159602"/>
                    </a:cubicBezTo>
                    <a:cubicBezTo>
                      <a:pt x="1944189" y="-108197"/>
                      <a:pt x="2270411" y="13150"/>
                      <a:pt x="2596632" y="146657"/>
                    </a:cubicBezTo>
                    <a:lnTo>
                      <a:pt x="2828225" y="238020"/>
                    </a:lnTo>
                    <a:lnTo>
                      <a:pt x="2821555" y="329255"/>
                    </a:lnTo>
                    <a:lnTo>
                      <a:pt x="2628201" y="254852"/>
                    </a:lnTo>
                    <a:cubicBezTo>
                      <a:pt x="2291457" y="116633"/>
                      <a:pt x="1954712" y="-21586"/>
                      <a:pt x="1617967" y="254852"/>
                    </a:cubicBezTo>
                    <a:cubicBezTo>
                      <a:pt x="1112849" y="669509"/>
                      <a:pt x="607732" y="151188"/>
                      <a:pt x="102615" y="99356"/>
                    </a:cubicBezTo>
                    <a:lnTo>
                      <a:pt x="2305" y="9742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B89F9913-292E-44B7-BD75-3D762F862864}"/>
                  </a:ext>
                </a:extLst>
              </p:cNvPr>
              <p:cNvSpPr/>
              <p:nvPr/>
            </p:nvSpPr>
            <p:spPr>
              <a:xfrm>
                <a:off x="10488290" y="27773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F3AD2D32-BC14-481E-AC1C-BF64A6C43820}"/>
                  </a:ext>
                </a:extLst>
              </p:cNvPr>
              <p:cNvSpPr/>
              <p:nvPr/>
            </p:nvSpPr>
            <p:spPr>
              <a:xfrm>
                <a:off x="11053678" y="27773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3" name="グループ化 972">
              <a:extLst>
                <a:ext uri="{FF2B5EF4-FFF2-40B4-BE49-F238E27FC236}">
                  <a16:creationId xmlns:a16="http://schemas.microsoft.com/office/drawing/2014/main" id="{D5BFEEE8-95E8-456A-8F79-81A102C14F1A}"/>
                </a:ext>
              </a:extLst>
            </p:cNvPr>
            <p:cNvGrpSpPr/>
            <p:nvPr/>
          </p:nvGrpSpPr>
          <p:grpSpPr>
            <a:xfrm>
              <a:off x="4875556" y="4580560"/>
              <a:ext cx="1224443" cy="676976"/>
              <a:chOff x="8413023" y="1199191"/>
              <a:chExt cx="7072472" cy="3910261"/>
            </a:xfrm>
          </p:grpSpPr>
          <p:sp>
            <p:nvSpPr>
              <p:cNvPr id="1151" name="楕円 1150">
                <a:extLst>
                  <a:ext uri="{FF2B5EF4-FFF2-40B4-BE49-F238E27FC236}">
                    <a16:creationId xmlns:a16="http://schemas.microsoft.com/office/drawing/2014/main" id="{9D1464E8-E40A-473C-940A-671F2E422EBE}"/>
                  </a:ext>
                </a:extLst>
              </p:cNvPr>
              <p:cNvSpPr/>
              <p:nvPr/>
            </p:nvSpPr>
            <p:spPr>
              <a:xfrm>
                <a:off x="12393044" y="180565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52" name="楕円 1151">
                <a:extLst>
                  <a:ext uri="{FF2B5EF4-FFF2-40B4-BE49-F238E27FC236}">
                    <a16:creationId xmlns:a16="http://schemas.microsoft.com/office/drawing/2014/main" id="{853DD757-B42A-4944-8091-551DD20F527D}"/>
                  </a:ext>
                </a:extLst>
              </p:cNvPr>
              <p:cNvSpPr/>
              <p:nvPr/>
            </p:nvSpPr>
            <p:spPr>
              <a:xfrm>
                <a:off x="12393044" y="32686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53" name="フリーフォーム: 図形 1152">
                <a:extLst>
                  <a:ext uri="{FF2B5EF4-FFF2-40B4-BE49-F238E27FC236}">
                    <a16:creationId xmlns:a16="http://schemas.microsoft.com/office/drawing/2014/main" id="{EC75C9E4-D99C-47DA-9D61-B135CFF628AA}"/>
                  </a:ext>
                </a:extLst>
              </p:cNvPr>
              <p:cNvSpPr/>
              <p:nvPr/>
            </p:nvSpPr>
            <p:spPr>
              <a:xfrm>
                <a:off x="12887486" y="1805652"/>
                <a:ext cx="1035908" cy="942167"/>
              </a:xfrm>
              <a:custGeom>
                <a:avLst/>
                <a:gdLst>
                  <a:gd name="connsiteX0" fmla="*/ 270733 w 1035908"/>
                  <a:gd name="connsiteY0" fmla="*/ 0 h 942167"/>
                  <a:gd name="connsiteX1" fmla="*/ 1035908 w 1035908"/>
                  <a:gd name="connsiteY1" fmla="*/ 520546 h 942167"/>
                  <a:gd name="connsiteX2" fmla="*/ 811793 w 1035908"/>
                  <a:gd name="connsiteY2" fmla="*/ 888628 h 942167"/>
                  <a:gd name="connsiteX3" fmla="*/ 716407 w 1035908"/>
                  <a:gd name="connsiteY3" fmla="*/ 942167 h 942167"/>
                  <a:gd name="connsiteX4" fmla="*/ 771080 w 1035908"/>
                  <a:gd name="connsiteY4" fmla="*/ 865093 h 942167"/>
                  <a:gd name="connsiteX5" fmla="*/ 832708 w 1035908"/>
                  <a:gd name="connsiteY5" fmla="*/ 631517 h 942167"/>
                  <a:gd name="connsiteX6" fmla="*/ 48483 w 1035908"/>
                  <a:gd name="connsiteY6" fmla="*/ 31443 h 942167"/>
                  <a:gd name="connsiteX7" fmla="*/ 0 w 1035908"/>
                  <a:gd name="connsiteY7" fmla="*/ 35183 h 942167"/>
                  <a:gd name="connsiteX8" fmla="*/ 116524 w 1035908"/>
                  <a:gd name="connsiteY8" fmla="*/ 10576 h 942167"/>
                  <a:gd name="connsiteX9" fmla="*/ 270733 w 1035908"/>
                  <a:gd name="connsiteY9" fmla="*/ 0 h 94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908" h="942167">
                    <a:moveTo>
                      <a:pt x="270733" y="0"/>
                    </a:moveTo>
                    <a:cubicBezTo>
                      <a:pt x="693327" y="0"/>
                      <a:pt x="1035908" y="233056"/>
                      <a:pt x="1035908" y="520546"/>
                    </a:cubicBezTo>
                    <a:cubicBezTo>
                      <a:pt x="1035908" y="664291"/>
                      <a:pt x="950263" y="794427"/>
                      <a:pt x="811793" y="888628"/>
                    </a:cubicBezTo>
                    <a:lnTo>
                      <a:pt x="716407" y="942167"/>
                    </a:lnTo>
                    <a:lnTo>
                      <a:pt x="771080" y="865093"/>
                    </a:lnTo>
                    <a:cubicBezTo>
                      <a:pt x="810764" y="793301"/>
                      <a:pt x="832708" y="714370"/>
                      <a:pt x="832708" y="631517"/>
                    </a:cubicBezTo>
                    <a:cubicBezTo>
                      <a:pt x="832708" y="300105"/>
                      <a:pt x="481599" y="31443"/>
                      <a:pt x="48483" y="31443"/>
                    </a:cubicBezTo>
                    <a:lnTo>
                      <a:pt x="0" y="35183"/>
                    </a:lnTo>
                    <a:lnTo>
                      <a:pt x="116524" y="10576"/>
                    </a:lnTo>
                    <a:cubicBezTo>
                      <a:pt x="166335" y="3641"/>
                      <a:pt x="217909" y="0"/>
                      <a:pt x="2707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54" name="フリーフォーム: 図形 1153">
                <a:extLst>
                  <a:ext uri="{FF2B5EF4-FFF2-40B4-BE49-F238E27FC236}">
                    <a16:creationId xmlns:a16="http://schemas.microsoft.com/office/drawing/2014/main" id="{41423601-D419-4488-A47B-A47A9CDBF4DD}"/>
                  </a:ext>
                </a:extLst>
              </p:cNvPr>
              <p:cNvSpPr/>
              <p:nvPr/>
            </p:nvSpPr>
            <p:spPr>
              <a:xfrm>
                <a:off x="13027120" y="33311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55" name="楕円 1154">
                <a:extLst>
                  <a:ext uri="{FF2B5EF4-FFF2-40B4-BE49-F238E27FC236}">
                    <a16:creationId xmlns:a16="http://schemas.microsoft.com/office/drawing/2014/main" id="{5EFD4EEC-F678-421C-8652-347EA2858751}"/>
                  </a:ext>
                </a:extLst>
              </p:cNvPr>
              <p:cNvSpPr/>
              <p:nvPr/>
            </p:nvSpPr>
            <p:spPr>
              <a:xfrm rot="1800000">
                <a:off x="10171253" y="4321296"/>
                <a:ext cx="1298039" cy="588414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56" name="楕円 1155">
                <a:extLst>
                  <a:ext uri="{FF2B5EF4-FFF2-40B4-BE49-F238E27FC236}">
                    <a16:creationId xmlns:a16="http://schemas.microsoft.com/office/drawing/2014/main" id="{00854E00-E334-438C-9FA0-9D324A522FDF}"/>
                  </a:ext>
                </a:extLst>
              </p:cNvPr>
              <p:cNvSpPr/>
              <p:nvPr/>
            </p:nvSpPr>
            <p:spPr>
              <a:xfrm>
                <a:off x="10159884" y="1199191"/>
                <a:ext cx="2233158" cy="1360408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D6420DA5-9457-4D41-93E8-35BC9C4C3822}"/>
                  </a:ext>
                </a:extLst>
              </p:cNvPr>
              <p:cNvSpPr/>
              <p:nvPr/>
            </p:nvSpPr>
            <p:spPr>
              <a:xfrm>
                <a:off x="8413023" y="1637222"/>
                <a:ext cx="7072471" cy="2838450"/>
              </a:xfrm>
              <a:custGeom>
                <a:avLst/>
                <a:gdLst>
                  <a:gd name="connsiteX0" fmla="*/ 2962904 w 7072471"/>
                  <a:gd name="connsiteY0" fmla="*/ 0 h 2838450"/>
                  <a:gd name="connsiteX1" fmla="*/ 5165636 w 7072471"/>
                  <a:gd name="connsiteY1" fmla="*/ 876778 h 2838450"/>
                  <a:gd name="connsiteX2" fmla="*/ 5243424 w 7072471"/>
                  <a:gd name="connsiteY2" fmla="*/ 1081278 h 2838450"/>
                  <a:gd name="connsiteX3" fmla="*/ 5313077 w 7072471"/>
                  <a:gd name="connsiteY3" fmla="*/ 1088896 h 2838450"/>
                  <a:gd name="connsiteX4" fmla="*/ 5684197 w 7072471"/>
                  <a:gd name="connsiteY4" fmla="*/ 1011857 h 2838450"/>
                  <a:gd name="connsiteX5" fmla="*/ 5792111 w 7072471"/>
                  <a:gd name="connsiteY5" fmla="*/ 950102 h 2838450"/>
                  <a:gd name="connsiteX6" fmla="*/ 5803925 w 7072471"/>
                  <a:gd name="connsiteY6" fmla="*/ 934522 h 2838450"/>
                  <a:gd name="connsiteX7" fmla="*/ 6431121 w 7072471"/>
                  <a:gd name="connsiteY7" fmla="*/ 657225 h 2838450"/>
                  <a:gd name="connsiteX8" fmla="*/ 7072471 w 7072471"/>
                  <a:gd name="connsiteY8" fmla="*/ 1425575 h 2838450"/>
                  <a:gd name="connsiteX9" fmla="*/ 6431121 w 7072471"/>
                  <a:gd name="connsiteY9" fmla="*/ 2181225 h 2838450"/>
                  <a:gd name="connsiteX10" fmla="*/ 5884613 w 7072471"/>
                  <a:gd name="connsiteY10" fmla="*/ 1983271 h 2838450"/>
                  <a:gd name="connsiteX11" fmla="*/ 5864125 w 7072471"/>
                  <a:gd name="connsiteY11" fmla="*/ 1963125 h 2838450"/>
                  <a:gd name="connsiteX12" fmla="*/ 5796438 w 7072471"/>
                  <a:gd name="connsiteY12" fmla="*/ 1908297 h 2838450"/>
                  <a:gd name="connsiteX13" fmla="*/ 5313077 w 7072471"/>
                  <a:gd name="connsiteY13" fmla="*/ 1767026 h 2838450"/>
                  <a:gd name="connsiteX14" fmla="*/ 5246364 w 7072471"/>
                  <a:gd name="connsiteY14" fmla="*/ 1774323 h 2838450"/>
                  <a:gd name="connsiteX15" fmla="*/ 5182206 w 7072471"/>
                  <a:gd name="connsiteY15" fmla="*/ 1949802 h 2838450"/>
                  <a:gd name="connsiteX16" fmla="*/ 2962904 w 7072471"/>
                  <a:gd name="connsiteY16" fmla="*/ 2838450 h 2838450"/>
                  <a:gd name="connsiteX17" fmla="*/ 133206 w 7072471"/>
                  <a:gd name="connsiteY17" fmla="*/ 1841259 h 2838450"/>
                  <a:gd name="connsiteX18" fmla="*/ 75451 w 7072471"/>
                  <a:gd name="connsiteY18" fmla="*/ 1733667 h 2838450"/>
                  <a:gd name="connsiteX19" fmla="*/ 91774 w 7072471"/>
                  <a:gd name="connsiteY19" fmla="*/ 1727972 h 2838450"/>
                  <a:gd name="connsiteX20" fmla="*/ 296058 w 7072471"/>
                  <a:gd name="connsiteY20" fmla="*/ 1507849 h 2838450"/>
                  <a:gd name="connsiteX21" fmla="*/ 72854 w 7072471"/>
                  <a:gd name="connsiteY21" fmla="*/ 1599174 h 2838450"/>
                  <a:gd name="connsiteX22" fmla="*/ 29500 w 7072471"/>
                  <a:gd name="connsiteY22" fmla="*/ 1608908 h 2838450"/>
                  <a:gd name="connsiteX23" fmla="*/ 15297 w 7072471"/>
                  <a:gd name="connsiteY23" fmla="*/ 1564333 h 2838450"/>
                  <a:gd name="connsiteX24" fmla="*/ 0 w 7072471"/>
                  <a:gd name="connsiteY24" fmla="*/ 1419225 h 2838450"/>
                  <a:gd name="connsiteX25" fmla="*/ 2962904 w 7072471"/>
                  <a:gd name="connsiteY25" fmla="*/ 0 h 28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072471" h="2838450">
                    <a:moveTo>
                      <a:pt x="2962904" y="0"/>
                    </a:moveTo>
                    <a:cubicBezTo>
                      <a:pt x="4190180" y="0"/>
                      <a:pt x="4891620" y="364070"/>
                      <a:pt x="5165636" y="876778"/>
                    </a:cubicBezTo>
                    <a:lnTo>
                      <a:pt x="5243424" y="1081278"/>
                    </a:lnTo>
                    <a:lnTo>
                      <a:pt x="5313077" y="1088896"/>
                    </a:lnTo>
                    <a:cubicBezTo>
                      <a:pt x="5440526" y="1092746"/>
                      <a:pt x="5567876" y="1066605"/>
                      <a:pt x="5684197" y="1011857"/>
                    </a:cubicBezTo>
                    <a:lnTo>
                      <a:pt x="5792111" y="950102"/>
                    </a:lnTo>
                    <a:lnTo>
                      <a:pt x="5803925" y="934522"/>
                    </a:lnTo>
                    <a:cubicBezTo>
                      <a:pt x="5953005" y="765170"/>
                      <a:pt x="6178617" y="657225"/>
                      <a:pt x="6431121" y="657225"/>
                    </a:cubicBezTo>
                    <a:cubicBezTo>
                      <a:pt x="6880018" y="657225"/>
                      <a:pt x="7072471" y="1004734"/>
                      <a:pt x="7072471" y="1425575"/>
                    </a:cubicBezTo>
                    <a:cubicBezTo>
                      <a:pt x="7072471" y="1846416"/>
                      <a:pt x="6880018" y="2181225"/>
                      <a:pt x="6431121" y="2181225"/>
                    </a:cubicBezTo>
                    <a:cubicBezTo>
                      <a:pt x="6220701" y="2181225"/>
                      <a:pt x="6028956" y="2106263"/>
                      <a:pt x="5884613" y="1983271"/>
                    </a:cubicBezTo>
                    <a:lnTo>
                      <a:pt x="5864125" y="1963125"/>
                    </a:lnTo>
                    <a:lnTo>
                      <a:pt x="5796438" y="1908297"/>
                    </a:lnTo>
                    <a:cubicBezTo>
                      <a:pt x="5652764" y="1810077"/>
                      <a:pt x="5483009" y="1761893"/>
                      <a:pt x="5313077" y="1767026"/>
                    </a:cubicBezTo>
                    <a:lnTo>
                      <a:pt x="5246364" y="1774323"/>
                    </a:lnTo>
                    <a:lnTo>
                      <a:pt x="5182206" y="1949802"/>
                    </a:lnTo>
                    <a:cubicBezTo>
                      <a:pt x="4920619" y="2472918"/>
                      <a:pt x="4215748" y="2838450"/>
                      <a:pt x="2962904" y="2838450"/>
                    </a:cubicBezTo>
                    <a:cubicBezTo>
                      <a:pt x="1633356" y="2838450"/>
                      <a:pt x="508344" y="2418981"/>
                      <a:pt x="133206" y="1841259"/>
                    </a:cubicBezTo>
                    <a:lnTo>
                      <a:pt x="75451" y="1733667"/>
                    </a:lnTo>
                    <a:lnTo>
                      <a:pt x="91774" y="1727972"/>
                    </a:lnTo>
                    <a:cubicBezTo>
                      <a:pt x="220825" y="1674031"/>
                      <a:pt x="302303" y="1592766"/>
                      <a:pt x="296058" y="1507849"/>
                    </a:cubicBezTo>
                    <a:cubicBezTo>
                      <a:pt x="232075" y="1544978"/>
                      <a:pt x="156095" y="1575862"/>
                      <a:pt x="72854" y="1599174"/>
                    </a:cubicBezTo>
                    <a:lnTo>
                      <a:pt x="29500" y="1608908"/>
                    </a:lnTo>
                    <a:lnTo>
                      <a:pt x="15297" y="1564333"/>
                    </a:lnTo>
                    <a:cubicBezTo>
                      <a:pt x="5182" y="1516622"/>
                      <a:pt x="0" y="1468214"/>
                      <a:pt x="0" y="1419225"/>
                    </a:cubicBezTo>
                    <a:cubicBezTo>
                      <a:pt x="0" y="635409"/>
                      <a:pt x="1326537" y="0"/>
                      <a:pt x="2962904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58" name="楕円 7">
                <a:extLst>
                  <a:ext uri="{FF2B5EF4-FFF2-40B4-BE49-F238E27FC236}">
                    <a16:creationId xmlns:a16="http://schemas.microsoft.com/office/drawing/2014/main" id="{C9344F53-2477-4318-88C6-4B007B1EFF88}"/>
                  </a:ext>
                </a:extLst>
              </p:cNvPr>
              <p:cNvSpPr/>
              <p:nvPr/>
            </p:nvSpPr>
            <p:spPr>
              <a:xfrm>
                <a:off x="14031344" y="2301169"/>
                <a:ext cx="1454150" cy="1524000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78401CB6-3CAE-4796-A815-4570883B582F}"/>
                  </a:ext>
                </a:extLst>
              </p:cNvPr>
              <p:cNvSpPr/>
              <p:nvPr/>
            </p:nvSpPr>
            <p:spPr>
              <a:xfrm>
                <a:off x="9416788" y="1906621"/>
                <a:ext cx="851546" cy="2264205"/>
              </a:xfrm>
              <a:custGeom>
                <a:avLst/>
                <a:gdLst>
                  <a:gd name="connsiteX0" fmla="*/ 227126 w 851546"/>
                  <a:gd name="connsiteY0" fmla="*/ 0 h 2264205"/>
                  <a:gd name="connsiteX1" fmla="*/ 274858 w 851546"/>
                  <a:gd name="connsiteY1" fmla="*/ 29928 h 2264205"/>
                  <a:gd name="connsiteX2" fmla="*/ 851546 w 851546"/>
                  <a:gd name="connsiteY2" fmla="*/ 1108489 h 2264205"/>
                  <a:gd name="connsiteX3" fmla="*/ 274858 w 851546"/>
                  <a:gd name="connsiteY3" fmla="*/ 2174413 h 2264205"/>
                  <a:gd name="connsiteX4" fmla="*/ 128157 w 851546"/>
                  <a:gd name="connsiteY4" fmla="*/ 2264205 h 2264205"/>
                  <a:gd name="connsiteX5" fmla="*/ 74457 w 851546"/>
                  <a:gd name="connsiteY5" fmla="*/ 2244970 h 2264205"/>
                  <a:gd name="connsiteX6" fmla="*/ 0 w 851546"/>
                  <a:gd name="connsiteY6" fmla="*/ 2212556 h 2264205"/>
                  <a:gd name="connsiteX7" fmla="*/ 35655 w 851546"/>
                  <a:gd name="connsiteY7" fmla="*/ 2195805 h 2264205"/>
                  <a:gd name="connsiteX8" fmla="*/ 743096 w 851546"/>
                  <a:gd name="connsiteY8" fmla="*/ 1107679 h 2264205"/>
                  <a:gd name="connsiteX9" fmla="*/ 187775 w 851546"/>
                  <a:gd name="connsiteY9" fmla="*/ 98222 h 2264205"/>
                  <a:gd name="connsiteX10" fmla="*/ 100830 w 851546"/>
                  <a:gd name="connsiteY10" fmla="*/ 45238 h 2264205"/>
                  <a:gd name="connsiteX11" fmla="*/ 227126 w 851546"/>
                  <a:gd name="connsiteY11" fmla="*/ 0 h 226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546" h="2264205">
                    <a:moveTo>
                      <a:pt x="227126" y="0"/>
                    </a:moveTo>
                    <a:lnTo>
                      <a:pt x="274858" y="29928"/>
                    </a:lnTo>
                    <a:cubicBezTo>
                      <a:pt x="669410" y="307498"/>
                      <a:pt x="851546" y="689752"/>
                      <a:pt x="851546" y="1108489"/>
                    </a:cubicBezTo>
                    <a:cubicBezTo>
                      <a:pt x="851546" y="1527226"/>
                      <a:pt x="669410" y="1903161"/>
                      <a:pt x="274858" y="2174413"/>
                    </a:cubicBezTo>
                    <a:lnTo>
                      <a:pt x="128157" y="2264205"/>
                    </a:lnTo>
                    <a:lnTo>
                      <a:pt x="74457" y="2244970"/>
                    </a:lnTo>
                    <a:lnTo>
                      <a:pt x="0" y="2212556"/>
                    </a:lnTo>
                    <a:lnTo>
                      <a:pt x="35655" y="2195805"/>
                    </a:lnTo>
                    <a:cubicBezTo>
                      <a:pt x="521121" y="1938773"/>
                      <a:pt x="743096" y="1548576"/>
                      <a:pt x="743096" y="1107679"/>
                    </a:cubicBezTo>
                    <a:cubicBezTo>
                      <a:pt x="743096" y="715771"/>
                      <a:pt x="567709" y="358008"/>
                      <a:pt x="187775" y="98222"/>
                    </a:cubicBezTo>
                    <a:lnTo>
                      <a:pt x="100830" y="45238"/>
                    </a:lnTo>
                    <a:lnTo>
                      <a:pt x="2271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398FDFD6-9F5C-4A92-84EE-645114ECD4F7}"/>
                  </a:ext>
                </a:extLst>
              </p:cNvPr>
              <p:cNvSpPr/>
              <p:nvPr/>
            </p:nvSpPr>
            <p:spPr>
              <a:xfrm>
                <a:off x="9076575" y="2063589"/>
                <a:ext cx="723426" cy="1939976"/>
              </a:xfrm>
              <a:custGeom>
                <a:avLst/>
                <a:gdLst>
                  <a:gd name="connsiteX0" fmla="*/ 183989 w 723426"/>
                  <a:gd name="connsiteY0" fmla="*/ 0 h 1939976"/>
                  <a:gd name="connsiteX1" fmla="*/ 209439 w 723426"/>
                  <a:gd name="connsiteY1" fmla="*/ 15509 h 1939976"/>
                  <a:gd name="connsiteX2" fmla="*/ 723426 w 723426"/>
                  <a:gd name="connsiteY2" fmla="*/ 949830 h 1939976"/>
                  <a:gd name="connsiteX3" fmla="*/ 209439 w 723426"/>
                  <a:gd name="connsiteY3" fmla="*/ 1873204 h 1939976"/>
                  <a:gd name="connsiteX4" fmla="*/ 97199 w 723426"/>
                  <a:gd name="connsiteY4" fmla="*/ 1939976 h 1939976"/>
                  <a:gd name="connsiteX5" fmla="*/ 13031 w 723426"/>
                  <a:gd name="connsiteY5" fmla="*/ 1895617 h 1939976"/>
                  <a:gd name="connsiteX6" fmla="*/ 0 w 723426"/>
                  <a:gd name="connsiteY6" fmla="*/ 1887270 h 1939976"/>
                  <a:gd name="connsiteX7" fmla="*/ 120508 w 723426"/>
                  <a:gd name="connsiteY7" fmla="*/ 1816908 h 1939976"/>
                  <a:gd name="connsiteX8" fmla="*/ 612639 w 723426"/>
                  <a:gd name="connsiteY8" fmla="*/ 949170 h 1939976"/>
                  <a:gd name="connsiteX9" fmla="*/ 120508 w 723426"/>
                  <a:gd name="connsiteY9" fmla="*/ 71146 h 1939976"/>
                  <a:gd name="connsiteX10" fmla="*/ 87010 w 723426"/>
                  <a:gd name="connsiteY10" fmla="*/ 51110 h 1939976"/>
                  <a:gd name="connsiteX11" fmla="*/ 183989 w 723426"/>
                  <a:gd name="connsiteY11" fmla="*/ 0 h 19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426" h="1939976">
                    <a:moveTo>
                      <a:pt x="183989" y="0"/>
                    </a:moveTo>
                    <a:lnTo>
                      <a:pt x="209439" y="15509"/>
                    </a:lnTo>
                    <a:cubicBezTo>
                      <a:pt x="561093" y="255959"/>
                      <a:pt x="723426" y="587093"/>
                      <a:pt x="723426" y="949830"/>
                    </a:cubicBezTo>
                    <a:cubicBezTo>
                      <a:pt x="723426" y="1312568"/>
                      <a:pt x="561093" y="1638228"/>
                      <a:pt x="209439" y="1873204"/>
                    </a:cubicBezTo>
                    <a:lnTo>
                      <a:pt x="97199" y="1939976"/>
                    </a:lnTo>
                    <a:lnTo>
                      <a:pt x="13031" y="1895617"/>
                    </a:lnTo>
                    <a:lnTo>
                      <a:pt x="0" y="1887270"/>
                    </a:lnTo>
                    <a:lnTo>
                      <a:pt x="120508" y="1816908"/>
                    </a:lnTo>
                    <a:cubicBezTo>
                      <a:pt x="457209" y="1596090"/>
                      <a:pt x="612639" y="1290052"/>
                      <a:pt x="612639" y="949170"/>
                    </a:cubicBezTo>
                    <a:cubicBezTo>
                      <a:pt x="612639" y="608289"/>
                      <a:pt x="457209" y="297107"/>
                      <a:pt x="120508" y="71146"/>
                    </a:cubicBezTo>
                    <a:lnTo>
                      <a:pt x="87010" y="51110"/>
                    </a:lnTo>
                    <a:lnTo>
                      <a:pt x="183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E1676502-3937-4AFC-A61D-B3E4DD02FF47}"/>
                  </a:ext>
                </a:extLst>
              </p:cNvPr>
              <p:cNvSpPr/>
              <p:nvPr/>
            </p:nvSpPr>
            <p:spPr>
              <a:xfrm>
                <a:off x="9173774" y="1951858"/>
                <a:ext cx="986110" cy="2167318"/>
              </a:xfrm>
              <a:custGeom>
                <a:avLst/>
                <a:gdLst>
                  <a:gd name="connsiteX0" fmla="*/ 343844 w 986110"/>
                  <a:gd name="connsiteY0" fmla="*/ 0 h 2167318"/>
                  <a:gd name="connsiteX1" fmla="*/ 430789 w 986110"/>
                  <a:gd name="connsiteY1" fmla="*/ 52984 h 2167318"/>
                  <a:gd name="connsiteX2" fmla="*/ 986110 w 986110"/>
                  <a:gd name="connsiteY2" fmla="*/ 1062441 h 2167318"/>
                  <a:gd name="connsiteX3" fmla="*/ 278669 w 986110"/>
                  <a:gd name="connsiteY3" fmla="*/ 2150567 h 2167318"/>
                  <a:gd name="connsiteX4" fmla="*/ 243014 w 986110"/>
                  <a:gd name="connsiteY4" fmla="*/ 2167318 h 2167318"/>
                  <a:gd name="connsiteX5" fmla="*/ 107063 w 986110"/>
                  <a:gd name="connsiteY5" fmla="*/ 2108132 h 2167318"/>
                  <a:gd name="connsiteX6" fmla="*/ 0 w 986110"/>
                  <a:gd name="connsiteY6" fmla="*/ 2051707 h 2167318"/>
                  <a:gd name="connsiteX7" fmla="*/ 112240 w 986110"/>
                  <a:gd name="connsiteY7" fmla="*/ 1984935 h 2167318"/>
                  <a:gd name="connsiteX8" fmla="*/ 626227 w 986110"/>
                  <a:gd name="connsiteY8" fmla="*/ 1061561 h 2167318"/>
                  <a:gd name="connsiteX9" fmla="*/ 112240 w 986110"/>
                  <a:gd name="connsiteY9" fmla="*/ 127240 h 2167318"/>
                  <a:gd name="connsiteX10" fmla="*/ 86790 w 986110"/>
                  <a:gd name="connsiteY10" fmla="*/ 111731 h 2167318"/>
                  <a:gd name="connsiteX11" fmla="*/ 107063 w 986110"/>
                  <a:gd name="connsiteY11" fmla="*/ 101046 h 2167318"/>
                  <a:gd name="connsiteX12" fmla="*/ 317471 w 986110"/>
                  <a:gd name="connsiteY12" fmla="*/ 9446 h 2167318"/>
                  <a:gd name="connsiteX13" fmla="*/ 343844 w 986110"/>
                  <a:gd name="connsiteY13" fmla="*/ 0 h 21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6110" h="2167318">
                    <a:moveTo>
                      <a:pt x="343844" y="0"/>
                    </a:moveTo>
                    <a:lnTo>
                      <a:pt x="430789" y="52984"/>
                    </a:lnTo>
                    <a:cubicBezTo>
                      <a:pt x="810723" y="312770"/>
                      <a:pt x="986110" y="670533"/>
                      <a:pt x="986110" y="1062441"/>
                    </a:cubicBezTo>
                    <a:cubicBezTo>
                      <a:pt x="986110" y="1503338"/>
                      <a:pt x="764135" y="1893535"/>
                      <a:pt x="278669" y="2150567"/>
                    </a:cubicBezTo>
                    <a:lnTo>
                      <a:pt x="243014" y="2167318"/>
                    </a:lnTo>
                    <a:lnTo>
                      <a:pt x="107063" y="2108132"/>
                    </a:lnTo>
                    <a:lnTo>
                      <a:pt x="0" y="2051707"/>
                    </a:lnTo>
                    <a:lnTo>
                      <a:pt x="112240" y="1984935"/>
                    </a:lnTo>
                    <a:cubicBezTo>
                      <a:pt x="463894" y="1749959"/>
                      <a:pt x="626227" y="1424299"/>
                      <a:pt x="626227" y="1061561"/>
                    </a:cubicBezTo>
                    <a:cubicBezTo>
                      <a:pt x="626227" y="698824"/>
                      <a:pt x="463894" y="367690"/>
                      <a:pt x="112240" y="127240"/>
                    </a:cubicBezTo>
                    <a:lnTo>
                      <a:pt x="86790" y="111731"/>
                    </a:lnTo>
                    <a:lnTo>
                      <a:pt x="107063" y="101046"/>
                    </a:lnTo>
                    <a:cubicBezTo>
                      <a:pt x="174086" y="68942"/>
                      <a:pt x="244305" y="38369"/>
                      <a:pt x="317471" y="9446"/>
                    </a:cubicBezTo>
                    <a:lnTo>
                      <a:pt x="3438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162" name="グループ化 1161">
                <a:extLst>
                  <a:ext uri="{FF2B5EF4-FFF2-40B4-BE49-F238E27FC236}">
                    <a16:creationId xmlns:a16="http://schemas.microsoft.com/office/drawing/2014/main" id="{2EE2371E-6C60-4DC0-8A08-05EFA01DF5DE}"/>
                  </a:ext>
                </a:extLst>
              </p:cNvPr>
              <p:cNvGrpSpPr/>
              <p:nvPr/>
            </p:nvGrpSpPr>
            <p:grpSpPr>
              <a:xfrm>
                <a:off x="13598273" y="2566646"/>
                <a:ext cx="628767" cy="993112"/>
                <a:chOff x="6736079" y="2993174"/>
                <a:chExt cx="628767" cy="993112"/>
              </a:xfrm>
            </p:grpSpPr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9A21D89E-8B84-4117-BE6D-22FAE51175AD}"/>
                    </a:ext>
                  </a:extLst>
                </p:cNvPr>
                <p:cNvSpPr/>
                <p:nvPr/>
              </p:nvSpPr>
              <p:spPr>
                <a:xfrm>
                  <a:off x="7166083" y="2993174"/>
                  <a:ext cx="198763" cy="993112"/>
                </a:xfrm>
                <a:custGeom>
                  <a:avLst/>
                  <a:gdLst>
                    <a:gd name="connsiteX0" fmla="*/ 194240 w 198763"/>
                    <a:gd name="connsiteY0" fmla="*/ 0 h 993112"/>
                    <a:gd name="connsiteX1" fmla="*/ 176657 w 198763"/>
                    <a:gd name="connsiteY1" fmla="*/ 52524 h 993112"/>
                    <a:gd name="connsiteX2" fmla="*/ 116039 w 198763"/>
                    <a:gd name="connsiteY2" fmla="*/ 489801 h 993112"/>
                    <a:gd name="connsiteX3" fmla="*/ 176657 w 198763"/>
                    <a:gd name="connsiteY3" fmla="*/ 927078 h 993112"/>
                    <a:gd name="connsiteX4" fmla="*/ 198763 w 198763"/>
                    <a:gd name="connsiteY4" fmla="*/ 993112 h 993112"/>
                    <a:gd name="connsiteX5" fmla="*/ 181184 w 198763"/>
                    <a:gd name="connsiteY5" fmla="*/ 978873 h 993112"/>
                    <a:gd name="connsiteX6" fmla="*/ 68943 w 198763"/>
                    <a:gd name="connsiteY6" fmla="*/ 914641 h 993112"/>
                    <a:gd name="connsiteX7" fmla="*/ 50445 w 198763"/>
                    <a:gd name="connsiteY7" fmla="*/ 907656 h 993112"/>
                    <a:gd name="connsiteX8" fmla="*/ 26892 w 198763"/>
                    <a:gd name="connsiteY8" fmla="*/ 801297 h 993112"/>
                    <a:gd name="connsiteX9" fmla="*/ 0 w 198763"/>
                    <a:gd name="connsiteY9" fmla="*/ 489800 h 993112"/>
                    <a:gd name="connsiteX10" fmla="*/ 26892 w 198763"/>
                    <a:gd name="connsiteY10" fmla="*/ 178303 h 993112"/>
                    <a:gd name="connsiteX11" fmla="*/ 46098 w 198763"/>
                    <a:gd name="connsiteY11" fmla="*/ 91577 h 993112"/>
                    <a:gd name="connsiteX12" fmla="*/ 68943 w 198763"/>
                    <a:gd name="connsiteY12" fmla="*/ 82433 h 993112"/>
                    <a:gd name="connsiteX13" fmla="*/ 176857 w 198763"/>
                    <a:gd name="connsiteY13" fmla="*/ 20678 h 993112"/>
                    <a:gd name="connsiteX14" fmla="*/ 188671 w 198763"/>
                    <a:gd name="connsiteY14" fmla="*/ 5098 h 993112"/>
                    <a:gd name="connsiteX15" fmla="*/ 194240 w 198763"/>
                    <a:gd name="connsiteY15" fmla="*/ 0 h 993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8763" h="993112">
                      <a:moveTo>
                        <a:pt x="194240" y="0"/>
                      </a:moveTo>
                      <a:lnTo>
                        <a:pt x="176657" y="52524"/>
                      </a:lnTo>
                      <a:cubicBezTo>
                        <a:pt x="136852" y="192699"/>
                        <a:pt x="116039" y="340023"/>
                        <a:pt x="116039" y="489801"/>
                      </a:cubicBezTo>
                      <a:cubicBezTo>
                        <a:pt x="116039" y="639580"/>
                        <a:pt x="136852" y="786904"/>
                        <a:pt x="176657" y="927078"/>
                      </a:cubicBezTo>
                      <a:lnTo>
                        <a:pt x="198763" y="993112"/>
                      </a:lnTo>
                      <a:lnTo>
                        <a:pt x="181184" y="978873"/>
                      </a:lnTo>
                      <a:cubicBezTo>
                        <a:pt x="145266" y="954318"/>
                        <a:pt x="107717" y="932890"/>
                        <a:pt x="68943" y="914641"/>
                      </a:cubicBezTo>
                      <a:lnTo>
                        <a:pt x="50445" y="907656"/>
                      </a:lnTo>
                      <a:lnTo>
                        <a:pt x="26892" y="801297"/>
                      </a:lnTo>
                      <a:cubicBezTo>
                        <a:pt x="9223" y="700629"/>
                        <a:pt x="0" y="596100"/>
                        <a:pt x="0" y="489800"/>
                      </a:cubicBezTo>
                      <a:cubicBezTo>
                        <a:pt x="0" y="383501"/>
                        <a:pt x="9223" y="278971"/>
                        <a:pt x="26892" y="178303"/>
                      </a:cubicBezTo>
                      <a:lnTo>
                        <a:pt x="46098" y="91577"/>
                      </a:lnTo>
                      <a:lnTo>
                        <a:pt x="68943" y="82433"/>
                      </a:lnTo>
                      <a:lnTo>
                        <a:pt x="176857" y="20678"/>
                      </a:lnTo>
                      <a:lnTo>
                        <a:pt x="188671" y="5098"/>
                      </a:lnTo>
                      <a:lnTo>
                        <a:pt x="1942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3" name="フリーフォーム: 図形 1172">
                  <a:extLst>
                    <a:ext uri="{FF2B5EF4-FFF2-40B4-BE49-F238E27FC236}">
                      <a16:creationId xmlns:a16="http://schemas.microsoft.com/office/drawing/2014/main" id="{590A2170-1AC5-4F6B-BDA3-CE66ED780480}"/>
                    </a:ext>
                  </a:extLst>
                </p:cNvPr>
                <p:cNvSpPr/>
                <p:nvPr/>
              </p:nvSpPr>
              <p:spPr>
                <a:xfrm>
                  <a:off x="6736079" y="3134654"/>
                  <a:ext cx="135348" cy="710086"/>
                </a:xfrm>
                <a:custGeom>
                  <a:avLst/>
                  <a:gdLst>
                    <a:gd name="connsiteX0" fmla="*/ 54228 w 135348"/>
                    <a:gd name="connsiteY0" fmla="*/ 0 h 710086"/>
                    <a:gd name="connsiteX1" fmla="*/ 58174 w 135348"/>
                    <a:gd name="connsiteY1" fmla="*/ 10374 h 710086"/>
                    <a:gd name="connsiteX2" fmla="*/ 127827 w 135348"/>
                    <a:gd name="connsiteY2" fmla="*/ 17992 h 710086"/>
                    <a:gd name="connsiteX3" fmla="*/ 131539 w 135348"/>
                    <a:gd name="connsiteY3" fmla="*/ 17887 h 710086"/>
                    <a:gd name="connsiteX4" fmla="*/ 106303 w 135348"/>
                    <a:gd name="connsiteY4" fmla="*/ 135333 h 710086"/>
                    <a:gd name="connsiteX5" fmla="*/ 91441 w 135348"/>
                    <a:gd name="connsiteY5" fmla="*/ 348321 h 710086"/>
                    <a:gd name="connsiteX6" fmla="*/ 106303 w 135348"/>
                    <a:gd name="connsiteY6" fmla="*/ 561309 h 710086"/>
                    <a:gd name="connsiteX7" fmla="*/ 135348 w 135348"/>
                    <a:gd name="connsiteY7" fmla="*/ 696483 h 710086"/>
                    <a:gd name="connsiteX8" fmla="*/ 127827 w 135348"/>
                    <a:gd name="connsiteY8" fmla="*/ 696122 h 710086"/>
                    <a:gd name="connsiteX9" fmla="*/ 61114 w 135348"/>
                    <a:gd name="connsiteY9" fmla="*/ 703419 h 710086"/>
                    <a:gd name="connsiteX10" fmla="*/ 58676 w 135348"/>
                    <a:gd name="connsiteY10" fmla="*/ 710086 h 710086"/>
                    <a:gd name="connsiteX11" fmla="*/ 42959 w 135348"/>
                    <a:gd name="connsiteY11" fmla="*/ 662590 h 710086"/>
                    <a:gd name="connsiteX12" fmla="*/ 0 w 135348"/>
                    <a:gd name="connsiteY12" fmla="*/ 348321 h 710086"/>
                    <a:gd name="connsiteX13" fmla="*/ 42959 w 135348"/>
                    <a:gd name="connsiteY13" fmla="*/ 34052 h 710086"/>
                    <a:gd name="connsiteX14" fmla="*/ 54228 w 135348"/>
                    <a:gd name="connsiteY14" fmla="*/ 0 h 710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5348" h="710086">
                      <a:moveTo>
                        <a:pt x="54228" y="0"/>
                      </a:moveTo>
                      <a:lnTo>
                        <a:pt x="58174" y="10374"/>
                      </a:lnTo>
                      <a:lnTo>
                        <a:pt x="127827" y="17992"/>
                      </a:lnTo>
                      <a:lnTo>
                        <a:pt x="131539" y="17887"/>
                      </a:lnTo>
                      <a:lnTo>
                        <a:pt x="106303" y="135333"/>
                      </a:lnTo>
                      <a:cubicBezTo>
                        <a:pt x="96559" y="204130"/>
                        <a:pt x="91441" y="275362"/>
                        <a:pt x="91441" y="348321"/>
                      </a:cubicBezTo>
                      <a:cubicBezTo>
                        <a:pt x="91441" y="421280"/>
                        <a:pt x="96559" y="492512"/>
                        <a:pt x="106303" y="561309"/>
                      </a:cubicBezTo>
                      <a:lnTo>
                        <a:pt x="135348" y="696483"/>
                      </a:lnTo>
                      <a:lnTo>
                        <a:pt x="127827" y="696122"/>
                      </a:lnTo>
                      <a:lnTo>
                        <a:pt x="61114" y="703419"/>
                      </a:lnTo>
                      <a:lnTo>
                        <a:pt x="58676" y="710086"/>
                      </a:lnTo>
                      <a:lnTo>
                        <a:pt x="42959" y="662590"/>
                      </a:lnTo>
                      <a:cubicBezTo>
                        <a:pt x="15040" y="563313"/>
                        <a:pt x="0" y="457760"/>
                        <a:pt x="0" y="348321"/>
                      </a:cubicBezTo>
                      <a:cubicBezTo>
                        <a:pt x="0" y="238883"/>
                        <a:pt x="15040" y="133329"/>
                        <a:pt x="42959" y="34052"/>
                      </a:cubicBezTo>
                      <a:lnTo>
                        <a:pt x="542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43FE7EDE-8B7D-47F9-99C4-EA9F5E90B8A7}"/>
                    </a:ext>
                  </a:extLst>
                </p:cNvPr>
                <p:cNvSpPr/>
                <p:nvPr/>
              </p:nvSpPr>
              <p:spPr>
                <a:xfrm>
                  <a:off x="6827520" y="3084752"/>
                  <a:ext cx="389008" cy="816079"/>
                </a:xfrm>
                <a:custGeom>
                  <a:avLst/>
                  <a:gdLst>
                    <a:gd name="connsiteX0" fmla="*/ 384661 w 389008"/>
                    <a:gd name="connsiteY0" fmla="*/ 0 h 816079"/>
                    <a:gd name="connsiteX1" fmla="*/ 365455 w 389008"/>
                    <a:gd name="connsiteY1" fmla="*/ 86726 h 816079"/>
                    <a:gd name="connsiteX2" fmla="*/ 338563 w 389008"/>
                    <a:gd name="connsiteY2" fmla="*/ 398223 h 816079"/>
                    <a:gd name="connsiteX3" fmla="*/ 365455 w 389008"/>
                    <a:gd name="connsiteY3" fmla="*/ 709720 h 816079"/>
                    <a:gd name="connsiteX4" fmla="*/ 389008 w 389008"/>
                    <a:gd name="connsiteY4" fmla="*/ 816079 h 816079"/>
                    <a:gd name="connsiteX5" fmla="*/ 287913 w 389008"/>
                    <a:gd name="connsiteY5" fmla="*/ 777903 h 816079"/>
                    <a:gd name="connsiteX6" fmla="*/ 163397 w 389008"/>
                    <a:gd name="connsiteY6" fmla="*/ 752121 h 816079"/>
                    <a:gd name="connsiteX7" fmla="*/ 43907 w 389008"/>
                    <a:gd name="connsiteY7" fmla="*/ 746386 h 816079"/>
                    <a:gd name="connsiteX8" fmla="*/ 14862 w 389008"/>
                    <a:gd name="connsiteY8" fmla="*/ 611212 h 816079"/>
                    <a:gd name="connsiteX9" fmla="*/ 0 w 389008"/>
                    <a:gd name="connsiteY9" fmla="*/ 398224 h 816079"/>
                    <a:gd name="connsiteX10" fmla="*/ 14862 w 389008"/>
                    <a:gd name="connsiteY10" fmla="*/ 185236 h 816079"/>
                    <a:gd name="connsiteX11" fmla="*/ 40098 w 389008"/>
                    <a:gd name="connsiteY11" fmla="*/ 67790 h 816079"/>
                    <a:gd name="connsiteX12" fmla="*/ 131783 w 389008"/>
                    <a:gd name="connsiteY12" fmla="*/ 65181 h 816079"/>
                    <a:gd name="connsiteX13" fmla="*/ 318368 w 389008"/>
                    <a:gd name="connsiteY13" fmla="*/ 26532 h 816079"/>
                    <a:gd name="connsiteX14" fmla="*/ 384661 w 389008"/>
                    <a:gd name="connsiteY14" fmla="*/ 0 h 81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9008" h="816079">
                      <a:moveTo>
                        <a:pt x="384661" y="0"/>
                      </a:moveTo>
                      <a:lnTo>
                        <a:pt x="365455" y="86726"/>
                      </a:lnTo>
                      <a:cubicBezTo>
                        <a:pt x="347786" y="187394"/>
                        <a:pt x="338563" y="291924"/>
                        <a:pt x="338563" y="398223"/>
                      </a:cubicBezTo>
                      <a:cubicBezTo>
                        <a:pt x="338563" y="504523"/>
                        <a:pt x="347786" y="609052"/>
                        <a:pt x="365455" y="709720"/>
                      </a:cubicBezTo>
                      <a:lnTo>
                        <a:pt x="389008" y="816079"/>
                      </a:lnTo>
                      <a:lnTo>
                        <a:pt x="287913" y="777903"/>
                      </a:lnTo>
                      <a:cubicBezTo>
                        <a:pt x="247094" y="766062"/>
                        <a:pt x="205453" y="757451"/>
                        <a:pt x="163397" y="752121"/>
                      </a:cubicBezTo>
                      <a:lnTo>
                        <a:pt x="43907" y="746386"/>
                      </a:lnTo>
                      <a:lnTo>
                        <a:pt x="14862" y="611212"/>
                      </a:lnTo>
                      <a:cubicBezTo>
                        <a:pt x="5118" y="542415"/>
                        <a:pt x="0" y="471183"/>
                        <a:pt x="0" y="398224"/>
                      </a:cubicBezTo>
                      <a:cubicBezTo>
                        <a:pt x="0" y="325265"/>
                        <a:pt x="5118" y="254033"/>
                        <a:pt x="14862" y="185236"/>
                      </a:cubicBezTo>
                      <a:lnTo>
                        <a:pt x="40098" y="67790"/>
                      </a:lnTo>
                      <a:lnTo>
                        <a:pt x="131783" y="65181"/>
                      </a:lnTo>
                      <a:cubicBezTo>
                        <a:pt x="195142" y="59651"/>
                        <a:pt x="257792" y="46711"/>
                        <a:pt x="318368" y="26532"/>
                      </a:cubicBezTo>
                      <a:lnTo>
                        <a:pt x="3846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574B8DB2-EA8B-4CA8-B0F4-C09FDD008870}"/>
                  </a:ext>
                </a:extLst>
              </p:cNvPr>
              <p:cNvSpPr/>
              <p:nvPr/>
            </p:nvSpPr>
            <p:spPr>
              <a:xfrm>
                <a:off x="14524414" y="2301169"/>
                <a:ext cx="961081" cy="1524000"/>
              </a:xfrm>
              <a:custGeom>
                <a:avLst/>
                <a:gdLst>
                  <a:gd name="connsiteX0" fmla="*/ 319731 w 961081"/>
                  <a:gd name="connsiteY0" fmla="*/ 0 h 1524000"/>
                  <a:gd name="connsiteX1" fmla="*/ 961081 w 961081"/>
                  <a:gd name="connsiteY1" fmla="*/ 768350 h 1524000"/>
                  <a:gd name="connsiteX2" fmla="*/ 319731 w 961081"/>
                  <a:gd name="connsiteY2" fmla="*/ 1524000 h 1524000"/>
                  <a:gd name="connsiteX3" fmla="*/ 3353 w 961081"/>
                  <a:gd name="connsiteY3" fmla="*/ 1464118 h 1524000"/>
                  <a:gd name="connsiteX4" fmla="*/ 0 w 961081"/>
                  <a:gd name="connsiteY4" fmla="*/ 1462412 h 1524000"/>
                  <a:gd name="connsiteX5" fmla="*/ 88161 w 961081"/>
                  <a:gd name="connsiteY5" fmla="*/ 1470397 h 1524000"/>
                  <a:gd name="connsiteX6" fmla="*/ 710256 w 961081"/>
                  <a:gd name="connsiteY6" fmla="*/ 767903 h 1524000"/>
                  <a:gd name="connsiteX7" fmla="*/ 88161 w 961081"/>
                  <a:gd name="connsiteY7" fmla="*/ 53603 h 1524000"/>
                  <a:gd name="connsiteX8" fmla="*/ 0 w 961081"/>
                  <a:gd name="connsiteY8" fmla="*/ 61589 h 1524000"/>
                  <a:gd name="connsiteX9" fmla="*/ 3353 w 961081"/>
                  <a:gd name="connsiteY9" fmla="*/ 59882 h 1524000"/>
                  <a:gd name="connsiteX10" fmla="*/ 319731 w 961081"/>
                  <a:gd name="connsiteY10" fmla="*/ 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1081" h="1524000">
                    <a:moveTo>
                      <a:pt x="319731" y="0"/>
                    </a:moveTo>
                    <a:cubicBezTo>
                      <a:pt x="768628" y="0"/>
                      <a:pt x="961081" y="347509"/>
                      <a:pt x="961081" y="768350"/>
                    </a:cubicBezTo>
                    <a:cubicBezTo>
                      <a:pt x="961081" y="1189191"/>
                      <a:pt x="768628" y="1524000"/>
                      <a:pt x="319731" y="1524000"/>
                    </a:cubicBezTo>
                    <a:cubicBezTo>
                      <a:pt x="207507" y="1524000"/>
                      <a:pt x="100595" y="1502678"/>
                      <a:pt x="3353" y="1464118"/>
                    </a:cubicBezTo>
                    <a:lnTo>
                      <a:pt x="0" y="1462412"/>
                    </a:lnTo>
                    <a:lnTo>
                      <a:pt x="88161" y="1470397"/>
                    </a:lnTo>
                    <a:cubicBezTo>
                      <a:pt x="523581" y="1470397"/>
                      <a:pt x="710256" y="1159140"/>
                      <a:pt x="710256" y="767903"/>
                    </a:cubicBezTo>
                    <a:cubicBezTo>
                      <a:pt x="710256" y="376667"/>
                      <a:pt x="523581" y="53603"/>
                      <a:pt x="88161" y="53603"/>
                    </a:cubicBezTo>
                    <a:lnTo>
                      <a:pt x="0" y="61589"/>
                    </a:lnTo>
                    <a:lnTo>
                      <a:pt x="3353" y="59882"/>
                    </a:lnTo>
                    <a:cubicBezTo>
                      <a:pt x="100595" y="21323"/>
                      <a:pt x="207507" y="0"/>
                      <a:pt x="3197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4C87025A-3513-4E76-AD94-8EE88C1EC5B7}"/>
                  </a:ext>
                </a:extLst>
              </p:cNvPr>
              <p:cNvSpPr/>
              <p:nvPr/>
            </p:nvSpPr>
            <p:spPr>
              <a:xfrm>
                <a:off x="10264568" y="1199192"/>
                <a:ext cx="2023793" cy="394021"/>
              </a:xfrm>
              <a:custGeom>
                <a:avLst/>
                <a:gdLst>
                  <a:gd name="connsiteX0" fmla="*/ 1011896 w 2023793"/>
                  <a:gd name="connsiteY0" fmla="*/ 0 h 394021"/>
                  <a:gd name="connsiteX1" fmla="*/ 1993710 w 2023793"/>
                  <a:gd name="connsiteY1" fmla="*/ 355979 h 394021"/>
                  <a:gd name="connsiteX2" fmla="*/ 2023793 w 2023793"/>
                  <a:gd name="connsiteY2" fmla="*/ 394021 h 394021"/>
                  <a:gd name="connsiteX3" fmla="*/ 1981043 w 2023793"/>
                  <a:gd name="connsiteY3" fmla="*/ 370677 h 394021"/>
                  <a:gd name="connsiteX4" fmla="*/ 1011896 w 2023793"/>
                  <a:gd name="connsiteY4" fmla="*/ 171450 h 394021"/>
                  <a:gd name="connsiteX5" fmla="*/ 42749 w 2023793"/>
                  <a:gd name="connsiteY5" fmla="*/ 370677 h 394021"/>
                  <a:gd name="connsiteX6" fmla="*/ 0 w 2023793"/>
                  <a:gd name="connsiteY6" fmla="*/ 394021 h 394021"/>
                  <a:gd name="connsiteX7" fmla="*/ 30082 w 2023793"/>
                  <a:gd name="connsiteY7" fmla="*/ 355979 h 394021"/>
                  <a:gd name="connsiteX8" fmla="*/ 1011896 w 2023793"/>
                  <a:gd name="connsiteY8" fmla="*/ 0 h 394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793" h="394021">
                    <a:moveTo>
                      <a:pt x="1011896" y="0"/>
                    </a:moveTo>
                    <a:cubicBezTo>
                      <a:pt x="1435857" y="0"/>
                      <a:pt x="1804630" y="143942"/>
                      <a:pt x="1993710" y="355979"/>
                    </a:cubicBezTo>
                    <a:lnTo>
                      <a:pt x="2023793" y="394021"/>
                    </a:lnTo>
                    <a:lnTo>
                      <a:pt x="1981043" y="370677"/>
                    </a:lnTo>
                    <a:cubicBezTo>
                      <a:pt x="1733017" y="247585"/>
                      <a:pt x="1390372" y="171450"/>
                      <a:pt x="1011896" y="171450"/>
                    </a:cubicBezTo>
                    <a:cubicBezTo>
                      <a:pt x="633421" y="171450"/>
                      <a:pt x="290775" y="247585"/>
                      <a:pt x="42749" y="370677"/>
                    </a:cubicBezTo>
                    <a:lnTo>
                      <a:pt x="0" y="394021"/>
                    </a:lnTo>
                    <a:lnTo>
                      <a:pt x="30082" y="355979"/>
                    </a:lnTo>
                    <a:cubicBezTo>
                      <a:pt x="219163" y="143942"/>
                      <a:pt x="587936" y="0"/>
                      <a:pt x="1011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A7DCE984-5508-4ECB-B128-3619B087D885}"/>
                  </a:ext>
                </a:extLst>
              </p:cNvPr>
              <p:cNvSpPr/>
              <p:nvPr/>
            </p:nvSpPr>
            <p:spPr>
              <a:xfrm rot="1800000">
                <a:off x="11023625" y="4617733"/>
                <a:ext cx="373915" cy="491719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66" name="楕円 1165">
                <a:extLst>
                  <a:ext uri="{FF2B5EF4-FFF2-40B4-BE49-F238E27FC236}">
                    <a16:creationId xmlns:a16="http://schemas.microsoft.com/office/drawing/2014/main" id="{F49E8E50-1A94-4494-82B8-F71EE10905CB}"/>
                  </a:ext>
                </a:extLst>
              </p:cNvPr>
              <p:cNvSpPr/>
              <p:nvPr/>
            </p:nvSpPr>
            <p:spPr>
              <a:xfrm>
                <a:off x="8847485" y="2205607"/>
                <a:ext cx="581385" cy="581385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D38DF51A-9A79-4CBE-B1EE-F8DB4264FA4F}"/>
                  </a:ext>
                </a:extLst>
              </p:cNvPr>
              <p:cNvSpPr/>
              <p:nvPr/>
            </p:nvSpPr>
            <p:spPr>
              <a:xfrm rot="5400000">
                <a:off x="10305544" y="2215114"/>
                <a:ext cx="2838450" cy="1682669"/>
              </a:xfrm>
              <a:custGeom>
                <a:avLst/>
                <a:gdLst>
                  <a:gd name="connsiteX0" fmla="*/ 0 w 2838450"/>
                  <a:gd name="connsiteY0" fmla="*/ 1190177 h 1682669"/>
                  <a:gd name="connsiteX1" fmla="*/ 64898 w 2838450"/>
                  <a:gd name="connsiteY1" fmla="*/ 366777 h 1682669"/>
                  <a:gd name="connsiteX2" fmla="*/ 75110 w 2838450"/>
                  <a:gd name="connsiteY2" fmla="*/ 315666 h 1682669"/>
                  <a:gd name="connsiteX3" fmla="*/ 104554 w 2838450"/>
                  <a:gd name="connsiteY3" fmla="*/ 315099 h 1682669"/>
                  <a:gd name="connsiteX4" fmla="*/ 1619907 w 2838450"/>
                  <a:gd name="connsiteY4" fmla="*/ 159603 h 1682669"/>
                  <a:gd name="connsiteX5" fmla="*/ 2720904 w 2838450"/>
                  <a:gd name="connsiteY5" fmla="*/ 122649 h 1682669"/>
                  <a:gd name="connsiteX6" fmla="*/ 2724516 w 2838450"/>
                  <a:gd name="connsiteY6" fmla="*/ 121273 h 1682669"/>
                  <a:gd name="connsiteX7" fmla="*/ 2737707 w 2838450"/>
                  <a:gd name="connsiteY7" fmla="*/ 172980 h 1682669"/>
                  <a:gd name="connsiteX8" fmla="*/ 2838450 w 2838450"/>
                  <a:gd name="connsiteY8" fmla="*/ 1190177 h 1682669"/>
                  <a:gd name="connsiteX9" fmla="*/ 2831123 w 2838450"/>
                  <a:gd name="connsiteY9" fmla="*/ 1493117 h 1682669"/>
                  <a:gd name="connsiteX10" fmla="*/ 2823413 w 2838450"/>
                  <a:gd name="connsiteY10" fmla="*/ 1598580 h 1682669"/>
                  <a:gd name="connsiteX11" fmla="*/ 2756419 w 2838450"/>
                  <a:gd name="connsiteY11" fmla="*/ 1574090 h 1682669"/>
                  <a:gd name="connsiteX12" fmla="*/ 1619907 w 2838450"/>
                  <a:gd name="connsiteY12" fmla="*/ 1523068 h 1682669"/>
                  <a:gd name="connsiteX13" fmla="*/ 104555 w 2838450"/>
                  <a:gd name="connsiteY13" fmla="*/ 1367572 h 1682669"/>
                  <a:gd name="connsiteX14" fmla="*/ 4244 w 2838450"/>
                  <a:gd name="connsiteY14" fmla="*/ 1365641 h 1682669"/>
                  <a:gd name="connsiteX15" fmla="*/ 0 w 2838450"/>
                  <a:gd name="connsiteY15" fmla="*/ 1190177 h 168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8450" h="1682669">
                    <a:moveTo>
                      <a:pt x="0" y="1190177"/>
                    </a:moveTo>
                    <a:cubicBezTo>
                      <a:pt x="0" y="883358"/>
                      <a:pt x="22755" y="609404"/>
                      <a:pt x="64898" y="366777"/>
                    </a:cubicBezTo>
                    <a:lnTo>
                      <a:pt x="75110" y="315666"/>
                    </a:lnTo>
                    <a:lnTo>
                      <a:pt x="104554" y="315099"/>
                    </a:lnTo>
                    <a:cubicBezTo>
                      <a:pt x="609672" y="263267"/>
                      <a:pt x="1114790" y="-255055"/>
                      <a:pt x="1619907" y="159603"/>
                    </a:cubicBezTo>
                    <a:cubicBezTo>
                      <a:pt x="1986906" y="460877"/>
                      <a:pt x="2353904" y="269638"/>
                      <a:pt x="2720904" y="122649"/>
                    </a:cubicBezTo>
                    <a:lnTo>
                      <a:pt x="2724516" y="121273"/>
                    </a:lnTo>
                    <a:lnTo>
                      <a:pt x="2737707" y="172980"/>
                    </a:lnTo>
                    <a:cubicBezTo>
                      <a:pt x="2802754" y="460662"/>
                      <a:pt x="2838450" y="798663"/>
                      <a:pt x="2838450" y="1190177"/>
                    </a:cubicBezTo>
                    <a:cubicBezTo>
                      <a:pt x="2838450" y="1292450"/>
                      <a:pt x="2835968" y="1393512"/>
                      <a:pt x="2831123" y="1493117"/>
                    </a:cubicBezTo>
                    <a:lnTo>
                      <a:pt x="2823413" y="1598580"/>
                    </a:lnTo>
                    <a:lnTo>
                      <a:pt x="2756419" y="1574090"/>
                    </a:lnTo>
                    <a:cubicBezTo>
                      <a:pt x="2377582" y="1425883"/>
                      <a:pt x="1998744" y="1212075"/>
                      <a:pt x="1619907" y="1523068"/>
                    </a:cubicBezTo>
                    <a:cubicBezTo>
                      <a:pt x="1114789" y="1937725"/>
                      <a:pt x="609672" y="1419404"/>
                      <a:pt x="104555" y="1367572"/>
                    </a:cubicBezTo>
                    <a:lnTo>
                      <a:pt x="4244" y="1365641"/>
                    </a:lnTo>
                    <a:lnTo>
                      <a:pt x="0" y="119017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D5B1E281-65A7-4488-AF44-79CC7D7C9F4A}"/>
                  </a:ext>
                </a:extLst>
              </p:cNvPr>
              <p:cNvSpPr/>
              <p:nvPr/>
            </p:nvSpPr>
            <p:spPr>
              <a:xfrm rot="5400000">
                <a:off x="11128585" y="2830648"/>
                <a:ext cx="2649406" cy="412777"/>
              </a:xfrm>
              <a:custGeom>
                <a:avLst/>
                <a:gdLst>
                  <a:gd name="connsiteX0" fmla="*/ 0 w 2649406"/>
                  <a:gd name="connsiteY0" fmla="*/ 409239 h 412777"/>
                  <a:gd name="connsiteX1" fmla="*/ 19105 w 2649406"/>
                  <a:gd name="connsiteY1" fmla="*/ 313621 h 412777"/>
                  <a:gd name="connsiteX2" fmla="*/ 29443 w 2649406"/>
                  <a:gd name="connsiteY2" fmla="*/ 313422 h 412777"/>
                  <a:gd name="connsiteX3" fmla="*/ 29485 w 2649406"/>
                  <a:gd name="connsiteY3" fmla="*/ 313415 h 412777"/>
                  <a:gd name="connsiteX4" fmla="*/ 124154 w 2649406"/>
                  <a:gd name="connsiteY4" fmla="*/ 298577 h 412777"/>
                  <a:gd name="connsiteX5" fmla="*/ 144263 w 2649406"/>
                  <a:gd name="connsiteY5" fmla="*/ 293540 h 412777"/>
                  <a:gd name="connsiteX6" fmla="*/ 155723 w 2649406"/>
                  <a:gd name="connsiteY6" fmla="*/ 291555 h 412777"/>
                  <a:gd name="connsiteX7" fmla="*/ 178997 w 2649406"/>
                  <a:gd name="connsiteY7" fmla="*/ 284839 h 412777"/>
                  <a:gd name="connsiteX8" fmla="*/ 218864 w 2649406"/>
                  <a:gd name="connsiteY8" fmla="*/ 274851 h 412777"/>
                  <a:gd name="connsiteX9" fmla="*/ 244458 w 2649406"/>
                  <a:gd name="connsiteY9" fmla="*/ 265946 h 412777"/>
                  <a:gd name="connsiteX10" fmla="*/ 282002 w 2649406"/>
                  <a:gd name="connsiteY10" fmla="*/ 255111 h 412777"/>
                  <a:gd name="connsiteX11" fmla="*/ 534561 w 2649406"/>
                  <a:gd name="connsiteY11" fmla="*/ 157926 h 412777"/>
                  <a:gd name="connsiteX12" fmla="*/ 608850 w 2649406"/>
                  <a:gd name="connsiteY12" fmla="*/ 127910 h 412777"/>
                  <a:gd name="connsiteX13" fmla="*/ 787065 w 2649406"/>
                  <a:gd name="connsiteY13" fmla="*/ 60761 h 412777"/>
                  <a:gd name="connsiteX14" fmla="*/ 787120 w 2649406"/>
                  <a:gd name="connsiteY14" fmla="*/ 60740 h 412777"/>
                  <a:gd name="connsiteX15" fmla="*/ 899424 w 2649406"/>
                  <a:gd name="connsiteY15" fmla="*/ 28330 h 412777"/>
                  <a:gd name="connsiteX16" fmla="*/ 932692 w 2649406"/>
                  <a:gd name="connsiteY16" fmla="*/ 20955 h 412777"/>
                  <a:gd name="connsiteX17" fmla="*/ 1017032 w 2649406"/>
                  <a:gd name="connsiteY17" fmla="*/ 6351 h 412777"/>
                  <a:gd name="connsiteX18" fmla="*/ 1051403 w 2649406"/>
                  <a:gd name="connsiteY18" fmla="*/ 2204 h 412777"/>
                  <a:gd name="connsiteX19" fmla="*/ 1165958 w 2649406"/>
                  <a:gd name="connsiteY19" fmla="*/ 0 h 412777"/>
                  <a:gd name="connsiteX20" fmla="*/ 1278963 w 2649406"/>
                  <a:gd name="connsiteY20" fmla="*/ 19568 h 412777"/>
                  <a:gd name="connsiteX21" fmla="*/ 1355332 w 2649406"/>
                  <a:gd name="connsiteY21" fmla="*/ 43414 h 412777"/>
                  <a:gd name="connsiteX22" fmla="*/ 1355377 w 2649406"/>
                  <a:gd name="connsiteY22" fmla="*/ 43429 h 412777"/>
                  <a:gd name="connsiteX23" fmla="*/ 1355422 w 2649406"/>
                  <a:gd name="connsiteY23" fmla="*/ 43450 h 412777"/>
                  <a:gd name="connsiteX24" fmla="*/ 1439213 w 2649406"/>
                  <a:gd name="connsiteY24" fmla="*/ 85333 h 412777"/>
                  <a:gd name="connsiteX25" fmla="*/ 1460315 w 2649406"/>
                  <a:gd name="connsiteY25" fmla="*/ 98021 h 412777"/>
                  <a:gd name="connsiteX26" fmla="*/ 1544749 w 2649406"/>
                  <a:gd name="connsiteY26" fmla="*/ 157891 h 412777"/>
                  <a:gd name="connsiteX27" fmla="*/ 1544796 w 2649406"/>
                  <a:gd name="connsiteY27" fmla="*/ 157926 h 412777"/>
                  <a:gd name="connsiteX28" fmla="*/ 2555029 w 2649406"/>
                  <a:gd name="connsiteY28" fmla="*/ 157926 h 412777"/>
                  <a:gd name="connsiteX29" fmla="*/ 2627424 w 2649406"/>
                  <a:gd name="connsiteY29" fmla="*/ 128675 h 412777"/>
                  <a:gd name="connsiteX30" fmla="*/ 2649406 w 2649406"/>
                  <a:gd name="connsiteY30" fmla="*/ 214846 h 412777"/>
                  <a:gd name="connsiteX31" fmla="*/ 2645794 w 2649406"/>
                  <a:gd name="connsiteY31" fmla="*/ 216222 h 412777"/>
                  <a:gd name="connsiteX32" fmla="*/ 1544797 w 2649406"/>
                  <a:gd name="connsiteY32" fmla="*/ 253176 h 412777"/>
                  <a:gd name="connsiteX33" fmla="*/ 29444 w 2649406"/>
                  <a:gd name="connsiteY33" fmla="*/ 408672 h 412777"/>
                  <a:gd name="connsiteX34" fmla="*/ 0 w 2649406"/>
                  <a:gd name="connsiteY34" fmla="*/ 409239 h 41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49406" h="412777">
                    <a:moveTo>
                      <a:pt x="0" y="409239"/>
                    </a:moveTo>
                    <a:lnTo>
                      <a:pt x="19105" y="313621"/>
                    </a:lnTo>
                    <a:lnTo>
                      <a:pt x="29443" y="313422"/>
                    </a:lnTo>
                    <a:lnTo>
                      <a:pt x="29485" y="313415"/>
                    </a:lnTo>
                    <a:lnTo>
                      <a:pt x="124154" y="298577"/>
                    </a:lnTo>
                    <a:lnTo>
                      <a:pt x="144263" y="293540"/>
                    </a:lnTo>
                    <a:lnTo>
                      <a:pt x="155723" y="291555"/>
                    </a:lnTo>
                    <a:lnTo>
                      <a:pt x="178997" y="284839"/>
                    </a:lnTo>
                    <a:lnTo>
                      <a:pt x="218864" y="274851"/>
                    </a:lnTo>
                    <a:lnTo>
                      <a:pt x="244458" y="265946"/>
                    </a:lnTo>
                    <a:lnTo>
                      <a:pt x="282002" y="255111"/>
                    </a:lnTo>
                    <a:cubicBezTo>
                      <a:pt x="366188" y="227035"/>
                      <a:pt x="450375" y="192481"/>
                      <a:pt x="534561" y="157926"/>
                    </a:cubicBezTo>
                    <a:lnTo>
                      <a:pt x="608850" y="127910"/>
                    </a:lnTo>
                    <a:lnTo>
                      <a:pt x="787065" y="60761"/>
                    </a:lnTo>
                    <a:lnTo>
                      <a:pt x="787120" y="60740"/>
                    </a:lnTo>
                    <a:lnTo>
                      <a:pt x="899424" y="28330"/>
                    </a:lnTo>
                    <a:lnTo>
                      <a:pt x="932692" y="20955"/>
                    </a:lnTo>
                    <a:lnTo>
                      <a:pt x="1017032" y="6351"/>
                    </a:lnTo>
                    <a:lnTo>
                      <a:pt x="1051403" y="2204"/>
                    </a:lnTo>
                    <a:lnTo>
                      <a:pt x="1165958" y="0"/>
                    </a:lnTo>
                    <a:lnTo>
                      <a:pt x="1278963" y="19568"/>
                    </a:lnTo>
                    <a:lnTo>
                      <a:pt x="1355332" y="43414"/>
                    </a:lnTo>
                    <a:lnTo>
                      <a:pt x="1355377" y="43429"/>
                    </a:lnTo>
                    <a:lnTo>
                      <a:pt x="1355422" y="43450"/>
                    </a:lnTo>
                    <a:lnTo>
                      <a:pt x="1439213" y="85333"/>
                    </a:lnTo>
                    <a:lnTo>
                      <a:pt x="1460315" y="98021"/>
                    </a:lnTo>
                    <a:lnTo>
                      <a:pt x="1544749" y="157891"/>
                    </a:lnTo>
                    <a:lnTo>
                      <a:pt x="1544796" y="157926"/>
                    </a:lnTo>
                    <a:cubicBezTo>
                      <a:pt x="1881540" y="434364"/>
                      <a:pt x="2218284" y="296145"/>
                      <a:pt x="2555029" y="157926"/>
                    </a:cubicBezTo>
                    <a:lnTo>
                      <a:pt x="2627424" y="128675"/>
                    </a:lnTo>
                    <a:lnTo>
                      <a:pt x="2649406" y="214846"/>
                    </a:lnTo>
                    <a:lnTo>
                      <a:pt x="2645794" y="216222"/>
                    </a:lnTo>
                    <a:cubicBezTo>
                      <a:pt x="2278794" y="363211"/>
                      <a:pt x="1911796" y="554450"/>
                      <a:pt x="1544797" y="253176"/>
                    </a:cubicBezTo>
                    <a:cubicBezTo>
                      <a:pt x="1039680" y="-161482"/>
                      <a:pt x="534562" y="356840"/>
                      <a:pt x="29444" y="408672"/>
                    </a:cubicBezTo>
                    <a:lnTo>
                      <a:pt x="0" y="409239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38746B34-35B5-4F34-BC57-D5E8459A49B6}"/>
                  </a:ext>
                </a:extLst>
              </p:cNvPr>
              <p:cNvSpPr/>
              <p:nvPr/>
            </p:nvSpPr>
            <p:spPr>
              <a:xfrm rot="5400000">
                <a:off x="9676548" y="2846047"/>
                <a:ext cx="2828225" cy="414453"/>
              </a:xfrm>
              <a:custGeom>
                <a:avLst/>
                <a:gdLst>
                  <a:gd name="connsiteX0" fmla="*/ 0 w 2828225"/>
                  <a:gd name="connsiteY0" fmla="*/ 2131 h 414453"/>
                  <a:gd name="connsiteX1" fmla="*/ 102616 w 2828225"/>
                  <a:gd name="connsiteY1" fmla="*/ 4106 h 414453"/>
                  <a:gd name="connsiteX2" fmla="*/ 1617968 w 2828225"/>
                  <a:gd name="connsiteY2" fmla="*/ 159602 h 414453"/>
                  <a:gd name="connsiteX3" fmla="*/ 2596632 w 2828225"/>
                  <a:gd name="connsiteY3" fmla="*/ 146657 h 414453"/>
                  <a:gd name="connsiteX4" fmla="*/ 2828225 w 2828225"/>
                  <a:gd name="connsiteY4" fmla="*/ 238020 h 414453"/>
                  <a:gd name="connsiteX5" fmla="*/ 2821555 w 2828225"/>
                  <a:gd name="connsiteY5" fmla="*/ 329255 h 414453"/>
                  <a:gd name="connsiteX6" fmla="*/ 2628201 w 2828225"/>
                  <a:gd name="connsiteY6" fmla="*/ 254852 h 414453"/>
                  <a:gd name="connsiteX7" fmla="*/ 1617967 w 2828225"/>
                  <a:gd name="connsiteY7" fmla="*/ 254852 h 414453"/>
                  <a:gd name="connsiteX8" fmla="*/ 102615 w 2828225"/>
                  <a:gd name="connsiteY8" fmla="*/ 99356 h 414453"/>
                  <a:gd name="connsiteX9" fmla="*/ 2305 w 2828225"/>
                  <a:gd name="connsiteY9" fmla="*/ 97426 h 41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8225" h="414453">
                    <a:moveTo>
                      <a:pt x="0" y="2131"/>
                    </a:moveTo>
                    <a:lnTo>
                      <a:pt x="102616" y="4106"/>
                    </a:lnTo>
                    <a:cubicBezTo>
                      <a:pt x="607733" y="55938"/>
                      <a:pt x="1112851" y="574259"/>
                      <a:pt x="1617968" y="159602"/>
                    </a:cubicBezTo>
                    <a:cubicBezTo>
                      <a:pt x="1944189" y="-108197"/>
                      <a:pt x="2270411" y="13150"/>
                      <a:pt x="2596632" y="146657"/>
                    </a:cubicBezTo>
                    <a:lnTo>
                      <a:pt x="2828225" y="238020"/>
                    </a:lnTo>
                    <a:lnTo>
                      <a:pt x="2821555" y="329255"/>
                    </a:lnTo>
                    <a:lnTo>
                      <a:pt x="2628201" y="254852"/>
                    </a:lnTo>
                    <a:cubicBezTo>
                      <a:pt x="2291457" y="116633"/>
                      <a:pt x="1954712" y="-21586"/>
                      <a:pt x="1617967" y="254852"/>
                    </a:cubicBezTo>
                    <a:cubicBezTo>
                      <a:pt x="1112849" y="669509"/>
                      <a:pt x="607732" y="151188"/>
                      <a:pt x="102615" y="99356"/>
                    </a:cubicBezTo>
                    <a:lnTo>
                      <a:pt x="2305" y="9742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8BD3BABF-85BF-4E88-81A9-0AC8D9E883A2}"/>
                  </a:ext>
                </a:extLst>
              </p:cNvPr>
              <p:cNvSpPr/>
              <p:nvPr/>
            </p:nvSpPr>
            <p:spPr>
              <a:xfrm>
                <a:off x="10488290" y="27773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2A692E7B-F9F3-456E-9FFE-A4C4A291405F}"/>
                  </a:ext>
                </a:extLst>
              </p:cNvPr>
              <p:cNvSpPr/>
              <p:nvPr/>
            </p:nvSpPr>
            <p:spPr>
              <a:xfrm>
                <a:off x="11053678" y="27773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4" name="グループ化 973">
              <a:extLst>
                <a:ext uri="{FF2B5EF4-FFF2-40B4-BE49-F238E27FC236}">
                  <a16:creationId xmlns:a16="http://schemas.microsoft.com/office/drawing/2014/main" id="{CBE63C6A-32D8-4BBF-A3F0-6F9B960EF666}"/>
                </a:ext>
              </a:extLst>
            </p:cNvPr>
            <p:cNvGrpSpPr/>
            <p:nvPr/>
          </p:nvGrpSpPr>
          <p:grpSpPr>
            <a:xfrm flipH="1">
              <a:off x="3776513" y="4034177"/>
              <a:ext cx="828445" cy="458035"/>
              <a:chOff x="8413023" y="1199191"/>
              <a:chExt cx="7072472" cy="3910261"/>
            </a:xfrm>
          </p:grpSpPr>
          <p:sp>
            <p:nvSpPr>
              <p:cNvPr id="1127" name="楕円 1126">
                <a:extLst>
                  <a:ext uri="{FF2B5EF4-FFF2-40B4-BE49-F238E27FC236}">
                    <a16:creationId xmlns:a16="http://schemas.microsoft.com/office/drawing/2014/main" id="{161FD291-E3C3-4DC6-84CA-C7EEEB5BCA0E}"/>
                  </a:ext>
                </a:extLst>
              </p:cNvPr>
              <p:cNvSpPr/>
              <p:nvPr/>
            </p:nvSpPr>
            <p:spPr>
              <a:xfrm>
                <a:off x="12393044" y="180565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28" name="楕円 1127">
                <a:extLst>
                  <a:ext uri="{FF2B5EF4-FFF2-40B4-BE49-F238E27FC236}">
                    <a16:creationId xmlns:a16="http://schemas.microsoft.com/office/drawing/2014/main" id="{6612522E-B552-4440-B9AC-EF7D8EF86465}"/>
                  </a:ext>
                </a:extLst>
              </p:cNvPr>
              <p:cNvSpPr/>
              <p:nvPr/>
            </p:nvSpPr>
            <p:spPr>
              <a:xfrm>
                <a:off x="12393044" y="32686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E7775E7F-C927-4CD4-A852-70D0911BACEE}"/>
                  </a:ext>
                </a:extLst>
              </p:cNvPr>
              <p:cNvSpPr/>
              <p:nvPr/>
            </p:nvSpPr>
            <p:spPr>
              <a:xfrm>
                <a:off x="12887486" y="1805652"/>
                <a:ext cx="1035908" cy="942167"/>
              </a:xfrm>
              <a:custGeom>
                <a:avLst/>
                <a:gdLst>
                  <a:gd name="connsiteX0" fmla="*/ 270733 w 1035908"/>
                  <a:gd name="connsiteY0" fmla="*/ 0 h 942167"/>
                  <a:gd name="connsiteX1" fmla="*/ 1035908 w 1035908"/>
                  <a:gd name="connsiteY1" fmla="*/ 520546 h 942167"/>
                  <a:gd name="connsiteX2" fmla="*/ 811793 w 1035908"/>
                  <a:gd name="connsiteY2" fmla="*/ 888628 h 942167"/>
                  <a:gd name="connsiteX3" fmla="*/ 716407 w 1035908"/>
                  <a:gd name="connsiteY3" fmla="*/ 942167 h 942167"/>
                  <a:gd name="connsiteX4" fmla="*/ 771080 w 1035908"/>
                  <a:gd name="connsiteY4" fmla="*/ 865093 h 942167"/>
                  <a:gd name="connsiteX5" fmla="*/ 832708 w 1035908"/>
                  <a:gd name="connsiteY5" fmla="*/ 631517 h 942167"/>
                  <a:gd name="connsiteX6" fmla="*/ 48483 w 1035908"/>
                  <a:gd name="connsiteY6" fmla="*/ 31443 h 942167"/>
                  <a:gd name="connsiteX7" fmla="*/ 0 w 1035908"/>
                  <a:gd name="connsiteY7" fmla="*/ 35183 h 942167"/>
                  <a:gd name="connsiteX8" fmla="*/ 116524 w 1035908"/>
                  <a:gd name="connsiteY8" fmla="*/ 10576 h 942167"/>
                  <a:gd name="connsiteX9" fmla="*/ 270733 w 1035908"/>
                  <a:gd name="connsiteY9" fmla="*/ 0 h 94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908" h="942167">
                    <a:moveTo>
                      <a:pt x="270733" y="0"/>
                    </a:moveTo>
                    <a:cubicBezTo>
                      <a:pt x="693327" y="0"/>
                      <a:pt x="1035908" y="233056"/>
                      <a:pt x="1035908" y="520546"/>
                    </a:cubicBezTo>
                    <a:cubicBezTo>
                      <a:pt x="1035908" y="664291"/>
                      <a:pt x="950263" y="794427"/>
                      <a:pt x="811793" y="888628"/>
                    </a:cubicBezTo>
                    <a:lnTo>
                      <a:pt x="716407" y="942167"/>
                    </a:lnTo>
                    <a:lnTo>
                      <a:pt x="771080" y="865093"/>
                    </a:lnTo>
                    <a:cubicBezTo>
                      <a:pt x="810764" y="793301"/>
                      <a:pt x="832708" y="714370"/>
                      <a:pt x="832708" y="631517"/>
                    </a:cubicBezTo>
                    <a:cubicBezTo>
                      <a:pt x="832708" y="300105"/>
                      <a:pt x="481599" y="31443"/>
                      <a:pt x="48483" y="31443"/>
                    </a:cubicBezTo>
                    <a:lnTo>
                      <a:pt x="0" y="35183"/>
                    </a:lnTo>
                    <a:lnTo>
                      <a:pt x="116524" y="10576"/>
                    </a:lnTo>
                    <a:cubicBezTo>
                      <a:pt x="166335" y="3641"/>
                      <a:pt x="217909" y="0"/>
                      <a:pt x="2707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5C8EF7D9-3BDB-4ACE-91F3-FCF1BD90CF83}"/>
                  </a:ext>
                </a:extLst>
              </p:cNvPr>
              <p:cNvSpPr/>
              <p:nvPr/>
            </p:nvSpPr>
            <p:spPr>
              <a:xfrm>
                <a:off x="13027120" y="33311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楕円 1130">
                <a:extLst>
                  <a:ext uri="{FF2B5EF4-FFF2-40B4-BE49-F238E27FC236}">
                    <a16:creationId xmlns:a16="http://schemas.microsoft.com/office/drawing/2014/main" id="{7AAE71D8-E0AE-45A9-9057-BC2E40AE051B}"/>
                  </a:ext>
                </a:extLst>
              </p:cNvPr>
              <p:cNvSpPr/>
              <p:nvPr/>
            </p:nvSpPr>
            <p:spPr>
              <a:xfrm rot="1800000">
                <a:off x="10171253" y="4321296"/>
                <a:ext cx="1298039" cy="588414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楕円 1131">
                <a:extLst>
                  <a:ext uri="{FF2B5EF4-FFF2-40B4-BE49-F238E27FC236}">
                    <a16:creationId xmlns:a16="http://schemas.microsoft.com/office/drawing/2014/main" id="{8CABD864-8B6D-483D-AEAF-9E037FB84736}"/>
                  </a:ext>
                </a:extLst>
              </p:cNvPr>
              <p:cNvSpPr/>
              <p:nvPr/>
            </p:nvSpPr>
            <p:spPr>
              <a:xfrm>
                <a:off x="10159884" y="1199191"/>
                <a:ext cx="2233158" cy="1360408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A706B69E-FF0F-4401-AFBB-3A0D6D51D31B}"/>
                  </a:ext>
                </a:extLst>
              </p:cNvPr>
              <p:cNvSpPr/>
              <p:nvPr/>
            </p:nvSpPr>
            <p:spPr>
              <a:xfrm>
                <a:off x="8413023" y="1637222"/>
                <a:ext cx="7072471" cy="2838450"/>
              </a:xfrm>
              <a:custGeom>
                <a:avLst/>
                <a:gdLst>
                  <a:gd name="connsiteX0" fmla="*/ 2962904 w 7072471"/>
                  <a:gd name="connsiteY0" fmla="*/ 0 h 2838450"/>
                  <a:gd name="connsiteX1" fmla="*/ 5165636 w 7072471"/>
                  <a:gd name="connsiteY1" fmla="*/ 876778 h 2838450"/>
                  <a:gd name="connsiteX2" fmla="*/ 5243424 w 7072471"/>
                  <a:gd name="connsiteY2" fmla="*/ 1081278 h 2838450"/>
                  <a:gd name="connsiteX3" fmla="*/ 5313077 w 7072471"/>
                  <a:gd name="connsiteY3" fmla="*/ 1088896 h 2838450"/>
                  <a:gd name="connsiteX4" fmla="*/ 5684197 w 7072471"/>
                  <a:gd name="connsiteY4" fmla="*/ 1011857 h 2838450"/>
                  <a:gd name="connsiteX5" fmla="*/ 5792111 w 7072471"/>
                  <a:gd name="connsiteY5" fmla="*/ 950102 h 2838450"/>
                  <a:gd name="connsiteX6" fmla="*/ 5803925 w 7072471"/>
                  <a:gd name="connsiteY6" fmla="*/ 934522 h 2838450"/>
                  <a:gd name="connsiteX7" fmla="*/ 6431121 w 7072471"/>
                  <a:gd name="connsiteY7" fmla="*/ 657225 h 2838450"/>
                  <a:gd name="connsiteX8" fmla="*/ 7072471 w 7072471"/>
                  <a:gd name="connsiteY8" fmla="*/ 1425575 h 2838450"/>
                  <a:gd name="connsiteX9" fmla="*/ 6431121 w 7072471"/>
                  <a:gd name="connsiteY9" fmla="*/ 2181225 h 2838450"/>
                  <a:gd name="connsiteX10" fmla="*/ 5884613 w 7072471"/>
                  <a:gd name="connsiteY10" fmla="*/ 1983271 h 2838450"/>
                  <a:gd name="connsiteX11" fmla="*/ 5864125 w 7072471"/>
                  <a:gd name="connsiteY11" fmla="*/ 1963125 h 2838450"/>
                  <a:gd name="connsiteX12" fmla="*/ 5796438 w 7072471"/>
                  <a:gd name="connsiteY12" fmla="*/ 1908297 h 2838450"/>
                  <a:gd name="connsiteX13" fmla="*/ 5313077 w 7072471"/>
                  <a:gd name="connsiteY13" fmla="*/ 1767026 h 2838450"/>
                  <a:gd name="connsiteX14" fmla="*/ 5246364 w 7072471"/>
                  <a:gd name="connsiteY14" fmla="*/ 1774323 h 2838450"/>
                  <a:gd name="connsiteX15" fmla="*/ 5182206 w 7072471"/>
                  <a:gd name="connsiteY15" fmla="*/ 1949802 h 2838450"/>
                  <a:gd name="connsiteX16" fmla="*/ 2962904 w 7072471"/>
                  <a:gd name="connsiteY16" fmla="*/ 2838450 h 2838450"/>
                  <a:gd name="connsiteX17" fmla="*/ 133206 w 7072471"/>
                  <a:gd name="connsiteY17" fmla="*/ 1841259 h 2838450"/>
                  <a:gd name="connsiteX18" fmla="*/ 75451 w 7072471"/>
                  <a:gd name="connsiteY18" fmla="*/ 1733667 h 2838450"/>
                  <a:gd name="connsiteX19" fmla="*/ 91774 w 7072471"/>
                  <a:gd name="connsiteY19" fmla="*/ 1727972 h 2838450"/>
                  <a:gd name="connsiteX20" fmla="*/ 296058 w 7072471"/>
                  <a:gd name="connsiteY20" fmla="*/ 1507849 h 2838450"/>
                  <a:gd name="connsiteX21" fmla="*/ 72854 w 7072471"/>
                  <a:gd name="connsiteY21" fmla="*/ 1599174 h 2838450"/>
                  <a:gd name="connsiteX22" fmla="*/ 29500 w 7072471"/>
                  <a:gd name="connsiteY22" fmla="*/ 1608908 h 2838450"/>
                  <a:gd name="connsiteX23" fmla="*/ 15297 w 7072471"/>
                  <a:gd name="connsiteY23" fmla="*/ 1564333 h 2838450"/>
                  <a:gd name="connsiteX24" fmla="*/ 0 w 7072471"/>
                  <a:gd name="connsiteY24" fmla="*/ 1419225 h 2838450"/>
                  <a:gd name="connsiteX25" fmla="*/ 2962904 w 7072471"/>
                  <a:gd name="connsiteY25" fmla="*/ 0 h 28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072471" h="2838450">
                    <a:moveTo>
                      <a:pt x="2962904" y="0"/>
                    </a:moveTo>
                    <a:cubicBezTo>
                      <a:pt x="4190180" y="0"/>
                      <a:pt x="4891620" y="364070"/>
                      <a:pt x="5165636" y="876778"/>
                    </a:cubicBezTo>
                    <a:lnTo>
                      <a:pt x="5243424" y="1081278"/>
                    </a:lnTo>
                    <a:lnTo>
                      <a:pt x="5313077" y="1088896"/>
                    </a:lnTo>
                    <a:cubicBezTo>
                      <a:pt x="5440526" y="1092746"/>
                      <a:pt x="5567876" y="1066605"/>
                      <a:pt x="5684197" y="1011857"/>
                    </a:cubicBezTo>
                    <a:lnTo>
                      <a:pt x="5792111" y="950102"/>
                    </a:lnTo>
                    <a:lnTo>
                      <a:pt x="5803925" y="934522"/>
                    </a:lnTo>
                    <a:cubicBezTo>
                      <a:pt x="5953005" y="765170"/>
                      <a:pt x="6178617" y="657225"/>
                      <a:pt x="6431121" y="657225"/>
                    </a:cubicBezTo>
                    <a:cubicBezTo>
                      <a:pt x="6880018" y="657225"/>
                      <a:pt x="7072471" y="1004734"/>
                      <a:pt x="7072471" y="1425575"/>
                    </a:cubicBezTo>
                    <a:cubicBezTo>
                      <a:pt x="7072471" y="1846416"/>
                      <a:pt x="6880018" y="2181225"/>
                      <a:pt x="6431121" y="2181225"/>
                    </a:cubicBezTo>
                    <a:cubicBezTo>
                      <a:pt x="6220701" y="2181225"/>
                      <a:pt x="6028956" y="2106263"/>
                      <a:pt x="5884613" y="1983271"/>
                    </a:cubicBezTo>
                    <a:lnTo>
                      <a:pt x="5864125" y="1963125"/>
                    </a:lnTo>
                    <a:lnTo>
                      <a:pt x="5796438" y="1908297"/>
                    </a:lnTo>
                    <a:cubicBezTo>
                      <a:pt x="5652764" y="1810077"/>
                      <a:pt x="5483009" y="1761893"/>
                      <a:pt x="5313077" y="1767026"/>
                    </a:cubicBezTo>
                    <a:lnTo>
                      <a:pt x="5246364" y="1774323"/>
                    </a:lnTo>
                    <a:lnTo>
                      <a:pt x="5182206" y="1949802"/>
                    </a:lnTo>
                    <a:cubicBezTo>
                      <a:pt x="4920619" y="2472918"/>
                      <a:pt x="4215748" y="2838450"/>
                      <a:pt x="2962904" y="2838450"/>
                    </a:cubicBezTo>
                    <a:cubicBezTo>
                      <a:pt x="1633356" y="2838450"/>
                      <a:pt x="508344" y="2418981"/>
                      <a:pt x="133206" y="1841259"/>
                    </a:cubicBezTo>
                    <a:lnTo>
                      <a:pt x="75451" y="1733667"/>
                    </a:lnTo>
                    <a:lnTo>
                      <a:pt x="91774" y="1727972"/>
                    </a:lnTo>
                    <a:cubicBezTo>
                      <a:pt x="220825" y="1674031"/>
                      <a:pt x="302303" y="1592766"/>
                      <a:pt x="296058" y="1507849"/>
                    </a:cubicBezTo>
                    <a:cubicBezTo>
                      <a:pt x="232075" y="1544978"/>
                      <a:pt x="156095" y="1575862"/>
                      <a:pt x="72854" y="1599174"/>
                    </a:cubicBezTo>
                    <a:lnTo>
                      <a:pt x="29500" y="1608908"/>
                    </a:lnTo>
                    <a:lnTo>
                      <a:pt x="15297" y="1564333"/>
                    </a:lnTo>
                    <a:cubicBezTo>
                      <a:pt x="5182" y="1516622"/>
                      <a:pt x="0" y="1468214"/>
                      <a:pt x="0" y="1419225"/>
                    </a:cubicBezTo>
                    <a:cubicBezTo>
                      <a:pt x="0" y="635409"/>
                      <a:pt x="1326537" y="0"/>
                      <a:pt x="2962904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34" name="楕円 7">
                <a:extLst>
                  <a:ext uri="{FF2B5EF4-FFF2-40B4-BE49-F238E27FC236}">
                    <a16:creationId xmlns:a16="http://schemas.microsoft.com/office/drawing/2014/main" id="{3509B7AD-A46C-4D5B-AC8D-1590EF7BBE91}"/>
                  </a:ext>
                </a:extLst>
              </p:cNvPr>
              <p:cNvSpPr/>
              <p:nvPr/>
            </p:nvSpPr>
            <p:spPr>
              <a:xfrm>
                <a:off x="14031344" y="2301169"/>
                <a:ext cx="1454150" cy="1524000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EF4151AA-14E2-467F-8FAF-B328A69C7D77}"/>
                  </a:ext>
                </a:extLst>
              </p:cNvPr>
              <p:cNvSpPr/>
              <p:nvPr/>
            </p:nvSpPr>
            <p:spPr>
              <a:xfrm>
                <a:off x="9416788" y="1906621"/>
                <a:ext cx="851546" cy="2264205"/>
              </a:xfrm>
              <a:custGeom>
                <a:avLst/>
                <a:gdLst>
                  <a:gd name="connsiteX0" fmla="*/ 227126 w 851546"/>
                  <a:gd name="connsiteY0" fmla="*/ 0 h 2264205"/>
                  <a:gd name="connsiteX1" fmla="*/ 274858 w 851546"/>
                  <a:gd name="connsiteY1" fmla="*/ 29928 h 2264205"/>
                  <a:gd name="connsiteX2" fmla="*/ 851546 w 851546"/>
                  <a:gd name="connsiteY2" fmla="*/ 1108489 h 2264205"/>
                  <a:gd name="connsiteX3" fmla="*/ 274858 w 851546"/>
                  <a:gd name="connsiteY3" fmla="*/ 2174413 h 2264205"/>
                  <a:gd name="connsiteX4" fmla="*/ 128157 w 851546"/>
                  <a:gd name="connsiteY4" fmla="*/ 2264205 h 2264205"/>
                  <a:gd name="connsiteX5" fmla="*/ 74457 w 851546"/>
                  <a:gd name="connsiteY5" fmla="*/ 2244970 h 2264205"/>
                  <a:gd name="connsiteX6" fmla="*/ 0 w 851546"/>
                  <a:gd name="connsiteY6" fmla="*/ 2212556 h 2264205"/>
                  <a:gd name="connsiteX7" fmla="*/ 35655 w 851546"/>
                  <a:gd name="connsiteY7" fmla="*/ 2195805 h 2264205"/>
                  <a:gd name="connsiteX8" fmla="*/ 743096 w 851546"/>
                  <a:gd name="connsiteY8" fmla="*/ 1107679 h 2264205"/>
                  <a:gd name="connsiteX9" fmla="*/ 187775 w 851546"/>
                  <a:gd name="connsiteY9" fmla="*/ 98222 h 2264205"/>
                  <a:gd name="connsiteX10" fmla="*/ 100830 w 851546"/>
                  <a:gd name="connsiteY10" fmla="*/ 45238 h 2264205"/>
                  <a:gd name="connsiteX11" fmla="*/ 227126 w 851546"/>
                  <a:gd name="connsiteY11" fmla="*/ 0 h 226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546" h="2264205">
                    <a:moveTo>
                      <a:pt x="227126" y="0"/>
                    </a:moveTo>
                    <a:lnTo>
                      <a:pt x="274858" y="29928"/>
                    </a:lnTo>
                    <a:cubicBezTo>
                      <a:pt x="669410" y="307498"/>
                      <a:pt x="851546" y="689752"/>
                      <a:pt x="851546" y="1108489"/>
                    </a:cubicBezTo>
                    <a:cubicBezTo>
                      <a:pt x="851546" y="1527226"/>
                      <a:pt x="669410" y="1903161"/>
                      <a:pt x="274858" y="2174413"/>
                    </a:cubicBezTo>
                    <a:lnTo>
                      <a:pt x="128157" y="2264205"/>
                    </a:lnTo>
                    <a:lnTo>
                      <a:pt x="74457" y="2244970"/>
                    </a:lnTo>
                    <a:lnTo>
                      <a:pt x="0" y="2212556"/>
                    </a:lnTo>
                    <a:lnTo>
                      <a:pt x="35655" y="2195805"/>
                    </a:lnTo>
                    <a:cubicBezTo>
                      <a:pt x="521121" y="1938773"/>
                      <a:pt x="743096" y="1548576"/>
                      <a:pt x="743096" y="1107679"/>
                    </a:cubicBezTo>
                    <a:cubicBezTo>
                      <a:pt x="743096" y="715771"/>
                      <a:pt x="567709" y="358008"/>
                      <a:pt x="187775" y="98222"/>
                    </a:cubicBezTo>
                    <a:lnTo>
                      <a:pt x="100830" y="45238"/>
                    </a:lnTo>
                    <a:lnTo>
                      <a:pt x="2271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5DDC7AE2-A0C7-4103-9CAC-F13D74AA7E5C}"/>
                  </a:ext>
                </a:extLst>
              </p:cNvPr>
              <p:cNvSpPr/>
              <p:nvPr/>
            </p:nvSpPr>
            <p:spPr>
              <a:xfrm>
                <a:off x="9076575" y="2063589"/>
                <a:ext cx="723426" cy="1939976"/>
              </a:xfrm>
              <a:custGeom>
                <a:avLst/>
                <a:gdLst>
                  <a:gd name="connsiteX0" fmla="*/ 183989 w 723426"/>
                  <a:gd name="connsiteY0" fmla="*/ 0 h 1939976"/>
                  <a:gd name="connsiteX1" fmla="*/ 209439 w 723426"/>
                  <a:gd name="connsiteY1" fmla="*/ 15509 h 1939976"/>
                  <a:gd name="connsiteX2" fmla="*/ 723426 w 723426"/>
                  <a:gd name="connsiteY2" fmla="*/ 949830 h 1939976"/>
                  <a:gd name="connsiteX3" fmla="*/ 209439 w 723426"/>
                  <a:gd name="connsiteY3" fmla="*/ 1873204 h 1939976"/>
                  <a:gd name="connsiteX4" fmla="*/ 97199 w 723426"/>
                  <a:gd name="connsiteY4" fmla="*/ 1939976 h 1939976"/>
                  <a:gd name="connsiteX5" fmla="*/ 13031 w 723426"/>
                  <a:gd name="connsiteY5" fmla="*/ 1895617 h 1939976"/>
                  <a:gd name="connsiteX6" fmla="*/ 0 w 723426"/>
                  <a:gd name="connsiteY6" fmla="*/ 1887270 h 1939976"/>
                  <a:gd name="connsiteX7" fmla="*/ 120508 w 723426"/>
                  <a:gd name="connsiteY7" fmla="*/ 1816908 h 1939976"/>
                  <a:gd name="connsiteX8" fmla="*/ 612639 w 723426"/>
                  <a:gd name="connsiteY8" fmla="*/ 949170 h 1939976"/>
                  <a:gd name="connsiteX9" fmla="*/ 120508 w 723426"/>
                  <a:gd name="connsiteY9" fmla="*/ 71146 h 1939976"/>
                  <a:gd name="connsiteX10" fmla="*/ 87010 w 723426"/>
                  <a:gd name="connsiteY10" fmla="*/ 51110 h 1939976"/>
                  <a:gd name="connsiteX11" fmla="*/ 183989 w 723426"/>
                  <a:gd name="connsiteY11" fmla="*/ 0 h 19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426" h="1939976">
                    <a:moveTo>
                      <a:pt x="183989" y="0"/>
                    </a:moveTo>
                    <a:lnTo>
                      <a:pt x="209439" y="15509"/>
                    </a:lnTo>
                    <a:cubicBezTo>
                      <a:pt x="561093" y="255959"/>
                      <a:pt x="723426" y="587093"/>
                      <a:pt x="723426" y="949830"/>
                    </a:cubicBezTo>
                    <a:cubicBezTo>
                      <a:pt x="723426" y="1312568"/>
                      <a:pt x="561093" y="1638228"/>
                      <a:pt x="209439" y="1873204"/>
                    </a:cubicBezTo>
                    <a:lnTo>
                      <a:pt x="97199" y="1939976"/>
                    </a:lnTo>
                    <a:lnTo>
                      <a:pt x="13031" y="1895617"/>
                    </a:lnTo>
                    <a:lnTo>
                      <a:pt x="0" y="1887270"/>
                    </a:lnTo>
                    <a:lnTo>
                      <a:pt x="120508" y="1816908"/>
                    </a:lnTo>
                    <a:cubicBezTo>
                      <a:pt x="457209" y="1596090"/>
                      <a:pt x="612639" y="1290052"/>
                      <a:pt x="612639" y="949170"/>
                    </a:cubicBezTo>
                    <a:cubicBezTo>
                      <a:pt x="612639" y="608289"/>
                      <a:pt x="457209" y="297107"/>
                      <a:pt x="120508" y="71146"/>
                    </a:cubicBezTo>
                    <a:lnTo>
                      <a:pt x="87010" y="51110"/>
                    </a:lnTo>
                    <a:lnTo>
                      <a:pt x="183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1B9F0672-1761-4A1E-9632-7CB5A2B84F28}"/>
                  </a:ext>
                </a:extLst>
              </p:cNvPr>
              <p:cNvSpPr/>
              <p:nvPr/>
            </p:nvSpPr>
            <p:spPr>
              <a:xfrm>
                <a:off x="9173774" y="1951858"/>
                <a:ext cx="986110" cy="2167318"/>
              </a:xfrm>
              <a:custGeom>
                <a:avLst/>
                <a:gdLst>
                  <a:gd name="connsiteX0" fmla="*/ 343844 w 986110"/>
                  <a:gd name="connsiteY0" fmla="*/ 0 h 2167318"/>
                  <a:gd name="connsiteX1" fmla="*/ 430789 w 986110"/>
                  <a:gd name="connsiteY1" fmla="*/ 52984 h 2167318"/>
                  <a:gd name="connsiteX2" fmla="*/ 986110 w 986110"/>
                  <a:gd name="connsiteY2" fmla="*/ 1062441 h 2167318"/>
                  <a:gd name="connsiteX3" fmla="*/ 278669 w 986110"/>
                  <a:gd name="connsiteY3" fmla="*/ 2150567 h 2167318"/>
                  <a:gd name="connsiteX4" fmla="*/ 243014 w 986110"/>
                  <a:gd name="connsiteY4" fmla="*/ 2167318 h 2167318"/>
                  <a:gd name="connsiteX5" fmla="*/ 107063 w 986110"/>
                  <a:gd name="connsiteY5" fmla="*/ 2108132 h 2167318"/>
                  <a:gd name="connsiteX6" fmla="*/ 0 w 986110"/>
                  <a:gd name="connsiteY6" fmla="*/ 2051707 h 2167318"/>
                  <a:gd name="connsiteX7" fmla="*/ 112240 w 986110"/>
                  <a:gd name="connsiteY7" fmla="*/ 1984935 h 2167318"/>
                  <a:gd name="connsiteX8" fmla="*/ 626227 w 986110"/>
                  <a:gd name="connsiteY8" fmla="*/ 1061561 h 2167318"/>
                  <a:gd name="connsiteX9" fmla="*/ 112240 w 986110"/>
                  <a:gd name="connsiteY9" fmla="*/ 127240 h 2167318"/>
                  <a:gd name="connsiteX10" fmla="*/ 86790 w 986110"/>
                  <a:gd name="connsiteY10" fmla="*/ 111731 h 2167318"/>
                  <a:gd name="connsiteX11" fmla="*/ 107063 w 986110"/>
                  <a:gd name="connsiteY11" fmla="*/ 101046 h 2167318"/>
                  <a:gd name="connsiteX12" fmla="*/ 317471 w 986110"/>
                  <a:gd name="connsiteY12" fmla="*/ 9446 h 2167318"/>
                  <a:gd name="connsiteX13" fmla="*/ 343844 w 986110"/>
                  <a:gd name="connsiteY13" fmla="*/ 0 h 21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6110" h="2167318">
                    <a:moveTo>
                      <a:pt x="343844" y="0"/>
                    </a:moveTo>
                    <a:lnTo>
                      <a:pt x="430789" y="52984"/>
                    </a:lnTo>
                    <a:cubicBezTo>
                      <a:pt x="810723" y="312770"/>
                      <a:pt x="986110" y="670533"/>
                      <a:pt x="986110" y="1062441"/>
                    </a:cubicBezTo>
                    <a:cubicBezTo>
                      <a:pt x="986110" y="1503338"/>
                      <a:pt x="764135" y="1893535"/>
                      <a:pt x="278669" y="2150567"/>
                    </a:cubicBezTo>
                    <a:lnTo>
                      <a:pt x="243014" y="2167318"/>
                    </a:lnTo>
                    <a:lnTo>
                      <a:pt x="107063" y="2108132"/>
                    </a:lnTo>
                    <a:lnTo>
                      <a:pt x="0" y="2051707"/>
                    </a:lnTo>
                    <a:lnTo>
                      <a:pt x="112240" y="1984935"/>
                    </a:lnTo>
                    <a:cubicBezTo>
                      <a:pt x="463894" y="1749959"/>
                      <a:pt x="626227" y="1424299"/>
                      <a:pt x="626227" y="1061561"/>
                    </a:cubicBezTo>
                    <a:cubicBezTo>
                      <a:pt x="626227" y="698824"/>
                      <a:pt x="463894" y="367690"/>
                      <a:pt x="112240" y="127240"/>
                    </a:cubicBezTo>
                    <a:lnTo>
                      <a:pt x="86790" y="111731"/>
                    </a:lnTo>
                    <a:lnTo>
                      <a:pt x="107063" y="101046"/>
                    </a:lnTo>
                    <a:cubicBezTo>
                      <a:pt x="174086" y="68942"/>
                      <a:pt x="244305" y="38369"/>
                      <a:pt x="317471" y="9446"/>
                    </a:cubicBezTo>
                    <a:lnTo>
                      <a:pt x="3438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138" name="グループ化 1137">
                <a:extLst>
                  <a:ext uri="{FF2B5EF4-FFF2-40B4-BE49-F238E27FC236}">
                    <a16:creationId xmlns:a16="http://schemas.microsoft.com/office/drawing/2014/main" id="{95219E55-4ECD-40B9-9A79-E33AD9CF3F72}"/>
                  </a:ext>
                </a:extLst>
              </p:cNvPr>
              <p:cNvGrpSpPr/>
              <p:nvPr/>
            </p:nvGrpSpPr>
            <p:grpSpPr>
              <a:xfrm>
                <a:off x="13598273" y="2566646"/>
                <a:ext cx="628767" cy="993112"/>
                <a:chOff x="6736079" y="2993174"/>
                <a:chExt cx="628767" cy="993112"/>
              </a:xfrm>
            </p:grpSpPr>
            <p:sp>
              <p:nvSpPr>
                <p:cNvPr id="1148" name="フリーフォーム: 図形 1147">
                  <a:extLst>
                    <a:ext uri="{FF2B5EF4-FFF2-40B4-BE49-F238E27FC236}">
                      <a16:creationId xmlns:a16="http://schemas.microsoft.com/office/drawing/2014/main" id="{55A34D7A-19C5-42AC-8744-D02935722252}"/>
                    </a:ext>
                  </a:extLst>
                </p:cNvPr>
                <p:cNvSpPr/>
                <p:nvPr/>
              </p:nvSpPr>
              <p:spPr>
                <a:xfrm>
                  <a:off x="7166083" y="2993174"/>
                  <a:ext cx="198763" cy="993112"/>
                </a:xfrm>
                <a:custGeom>
                  <a:avLst/>
                  <a:gdLst>
                    <a:gd name="connsiteX0" fmla="*/ 194240 w 198763"/>
                    <a:gd name="connsiteY0" fmla="*/ 0 h 993112"/>
                    <a:gd name="connsiteX1" fmla="*/ 176657 w 198763"/>
                    <a:gd name="connsiteY1" fmla="*/ 52524 h 993112"/>
                    <a:gd name="connsiteX2" fmla="*/ 116039 w 198763"/>
                    <a:gd name="connsiteY2" fmla="*/ 489801 h 993112"/>
                    <a:gd name="connsiteX3" fmla="*/ 176657 w 198763"/>
                    <a:gd name="connsiteY3" fmla="*/ 927078 h 993112"/>
                    <a:gd name="connsiteX4" fmla="*/ 198763 w 198763"/>
                    <a:gd name="connsiteY4" fmla="*/ 993112 h 993112"/>
                    <a:gd name="connsiteX5" fmla="*/ 181184 w 198763"/>
                    <a:gd name="connsiteY5" fmla="*/ 978873 h 993112"/>
                    <a:gd name="connsiteX6" fmla="*/ 68943 w 198763"/>
                    <a:gd name="connsiteY6" fmla="*/ 914641 h 993112"/>
                    <a:gd name="connsiteX7" fmla="*/ 50445 w 198763"/>
                    <a:gd name="connsiteY7" fmla="*/ 907656 h 993112"/>
                    <a:gd name="connsiteX8" fmla="*/ 26892 w 198763"/>
                    <a:gd name="connsiteY8" fmla="*/ 801297 h 993112"/>
                    <a:gd name="connsiteX9" fmla="*/ 0 w 198763"/>
                    <a:gd name="connsiteY9" fmla="*/ 489800 h 993112"/>
                    <a:gd name="connsiteX10" fmla="*/ 26892 w 198763"/>
                    <a:gd name="connsiteY10" fmla="*/ 178303 h 993112"/>
                    <a:gd name="connsiteX11" fmla="*/ 46098 w 198763"/>
                    <a:gd name="connsiteY11" fmla="*/ 91577 h 993112"/>
                    <a:gd name="connsiteX12" fmla="*/ 68943 w 198763"/>
                    <a:gd name="connsiteY12" fmla="*/ 82433 h 993112"/>
                    <a:gd name="connsiteX13" fmla="*/ 176857 w 198763"/>
                    <a:gd name="connsiteY13" fmla="*/ 20678 h 993112"/>
                    <a:gd name="connsiteX14" fmla="*/ 188671 w 198763"/>
                    <a:gd name="connsiteY14" fmla="*/ 5098 h 993112"/>
                    <a:gd name="connsiteX15" fmla="*/ 194240 w 198763"/>
                    <a:gd name="connsiteY15" fmla="*/ 0 h 993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8763" h="993112">
                      <a:moveTo>
                        <a:pt x="194240" y="0"/>
                      </a:moveTo>
                      <a:lnTo>
                        <a:pt x="176657" y="52524"/>
                      </a:lnTo>
                      <a:cubicBezTo>
                        <a:pt x="136852" y="192699"/>
                        <a:pt x="116039" y="340023"/>
                        <a:pt x="116039" y="489801"/>
                      </a:cubicBezTo>
                      <a:cubicBezTo>
                        <a:pt x="116039" y="639580"/>
                        <a:pt x="136852" y="786904"/>
                        <a:pt x="176657" y="927078"/>
                      </a:cubicBezTo>
                      <a:lnTo>
                        <a:pt x="198763" y="993112"/>
                      </a:lnTo>
                      <a:lnTo>
                        <a:pt x="181184" y="978873"/>
                      </a:lnTo>
                      <a:cubicBezTo>
                        <a:pt x="145266" y="954318"/>
                        <a:pt x="107717" y="932890"/>
                        <a:pt x="68943" y="914641"/>
                      </a:cubicBezTo>
                      <a:lnTo>
                        <a:pt x="50445" y="907656"/>
                      </a:lnTo>
                      <a:lnTo>
                        <a:pt x="26892" y="801297"/>
                      </a:lnTo>
                      <a:cubicBezTo>
                        <a:pt x="9223" y="700629"/>
                        <a:pt x="0" y="596100"/>
                        <a:pt x="0" y="489800"/>
                      </a:cubicBezTo>
                      <a:cubicBezTo>
                        <a:pt x="0" y="383501"/>
                        <a:pt x="9223" y="278971"/>
                        <a:pt x="26892" y="178303"/>
                      </a:cubicBezTo>
                      <a:lnTo>
                        <a:pt x="46098" y="91577"/>
                      </a:lnTo>
                      <a:lnTo>
                        <a:pt x="68943" y="82433"/>
                      </a:lnTo>
                      <a:lnTo>
                        <a:pt x="176857" y="20678"/>
                      </a:lnTo>
                      <a:lnTo>
                        <a:pt x="188671" y="5098"/>
                      </a:lnTo>
                      <a:lnTo>
                        <a:pt x="1942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2D94C2BE-47EC-482E-92AA-9664FBC82FED}"/>
                    </a:ext>
                  </a:extLst>
                </p:cNvPr>
                <p:cNvSpPr/>
                <p:nvPr/>
              </p:nvSpPr>
              <p:spPr>
                <a:xfrm>
                  <a:off x="6736079" y="3134654"/>
                  <a:ext cx="135348" cy="710086"/>
                </a:xfrm>
                <a:custGeom>
                  <a:avLst/>
                  <a:gdLst>
                    <a:gd name="connsiteX0" fmla="*/ 54228 w 135348"/>
                    <a:gd name="connsiteY0" fmla="*/ 0 h 710086"/>
                    <a:gd name="connsiteX1" fmla="*/ 58174 w 135348"/>
                    <a:gd name="connsiteY1" fmla="*/ 10374 h 710086"/>
                    <a:gd name="connsiteX2" fmla="*/ 127827 w 135348"/>
                    <a:gd name="connsiteY2" fmla="*/ 17992 h 710086"/>
                    <a:gd name="connsiteX3" fmla="*/ 131539 w 135348"/>
                    <a:gd name="connsiteY3" fmla="*/ 17887 h 710086"/>
                    <a:gd name="connsiteX4" fmla="*/ 106303 w 135348"/>
                    <a:gd name="connsiteY4" fmla="*/ 135333 h 710086"/>
                    <a:gd name="connsiteX5" fmla="*/ 91441 w 135348"/>
                    <a:gd name="connsiteY5" fmla="*/ 348321 h 710086"/>
                    <a:gd name="connsiteX6" fmla="*/ 106303 w 135348"/>
                    <a:gd name="connsiteY6" fmla="*/ 561309 h 710086"/>
                    <a:gd name="connsiteX7" fmla="*/ 135348 w 135348"/>
                    <a:gd name="connsiteY7" fmla="*/ 696483 h 710086"/>
                    <a:gd name="connsiteX8" fmla="*/ 127827 w 135348"/>
                    <a:gd name="connsiteY8" fmla="*/ 696122 h 710086"/>
                    <a:gd name="connsiteX9" fmla="*/ 61114 w 135348"/>
                    <a:gd name="connsiteY9" fmla="*/ 703419 h 710086"/>
                    <a:gd name="connsiteX10" fmla="*/ 58676 w 135348"/>
                    <a:gd name="connsiteY10" fmla="*/ 710086 h 710086"/>
                    <a:gd name="connsiteX11" fmla="*/ 42959 w 135348"/>
                    <a:gd name="connsiteY11" fmla="*/ 662590 h 710086"/>
                    <a:gd name="connsiteX12" fmla="*/ 0 w 135348"/>
                    <a:gd name="connsiteY12" fmla="*/ 348321 h 710086"/>
                    <a:gd name="connsiteX13" fmla="*/ 42959 w 135348"/>
                    <a:gd name="connsiteY13" fmla="*/ 34052 h 710086"/>
                    <a:gd name="connsiteX14" fmla="*/ 54228 w 135348"/>
                    <a:gd name="connsiteY14" fmla="*/ 0 h 710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5348" h="710086">
                      <a:moveTo>
                        <a:pt x="54228" y="0"/>
                      </a:moveTo>
                      <a:lnTo>
                        <a:pt x="58174" y="10374"/>
                      </a:lnTo>
                      <a:lnTo>
                        <a:pt x="127827" y="17992"/>
                      </a:lnTo>
                      <a:lnTo>
                        <a:pt x="131539" y="17887"/>
                      </a:lnTo>
                      <a:lnTo>
                        <a:pt x="106303" y="135333"/>
                      </a:lnTo>
                      <a:cubicBezTo>
                        <a:pt x="96559" y="204130"/>
                        <a:pt x="91441" y="275362"/>
                        <a:pt x="91441" y="348321"/>
                      </a:cubicBezTo>
                      <a:cubicBezTo>
                        <a:pt x="91441" y="421280"/>
                        <a:pt x="96559" y="492512"/>
                        <a:pt x="106303" y="561309"/>
                      </a:cubicBezTo>
                      <a:lnTo>
                        <a:pt x="135348" y="696483"/>
                      </a:lnTo>
                      <a:lnTo>
                        <a:pt x="127827" y="696122"/>
                      </a:lnTo>
                      <a:lnTo>
                        <a:pt x="61114" y="703419"/>
                      </a:lnTo>
                      <a:lnTo>
                        <a:pt x="58676" y="710086"/>
                      </a:lnTo>
                      <a:lnTo>
                        <a:pt x="42959" y="662590"/>
                      </a:lnTo>
                      <a:cubicBezTo>
                        <a:pt x="15040" y="563313"/>
                        <a:pt x="0" y="457760"/>
                        <a:pt x="0" y="348321"/>
                      </a:cubicBezTo>
                      <a:cubicBezTo>
                        <a:pt x="0" y="238883"/>
                        <a:pt x="15040" y="133329"/>
                        <a:pt x="42959" y="34052"/>
                      </a:cubicBezTo>
                      <a:lnTo>
                        <a:pt x="542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BF731F4C-EF80-4A69-977B-9244D6DD4C14}"/>
                    </a:ext>
                  </a:extLst>
                </p:cNvPr>
                <p:cNvSpPr/>
                <p:nvPr/>
              </p:nvSpPr>
              <p:spPr>
                <a:xfrm>
                  <a:off x="6827520" y="3084752"/>
                  <a:ext cx="389008" cy="816079"/>
                </a:xfrm>
                <a:custGeom>
                  <a:avLst/>
                  <a:gdLst>
                    <a:gd name="connsiteX0" fmla="*/ 384661 w 389008"/>
                    <a:gd name="connsiteY0" fmla="*/ 0 h 816079"/>
                    <a:gd name="connsiteX1" fmla="*/ 365455 w 389008"/>
                    <a:gd name="connsiteY1" fmla="*/ 86726 h 816079"/>
                    <a:gd name="connsiteX2" fmla="*/ 338563 w 389008"/>
                    <a:gd name="connsiteY2" fmla="*/ 398223 h 816079"/>
                    <a:gd name="connsiteX3" fmla="*/ 365455 w 389008"/>
                    <a:gd name="connsiteY3" fmla="*/ 709720 h 816079"/>
                    <a:gd name="connsiteX4" fmla="*/ 389008 w 389008"/>
                    <a:gd name="connsiteY4" fmla="*/ 816079 h 816079"/>
                    <a:gd name="connsiteX5" fmla="*/ 287913 w 389008"/>
                    <a:gd name="connsiteY5" fmla="*/ 777903 h 816079"/>
                    <a:gd name="connsiteX6" fmla="*/ 163397 w 389008"/>
                    <a:gd name="connsiteY6" fmla="*/ 752121 h 816079"/>
                    <a:gd name="connsiteX7" fmla="*/ 43907 w 389008"/>
                    <a:gd name="connsiteY7" fmla="*/ 746386 h 816079"/>
                    <a:gd name="connsiteX8" fmla="*/ 14862 w 389008"/>
                    <a:gd name="connsiteY8" fmla="*/ 611212 h 816079"/>
                    <a:gd name="connsiteX9" fmla="*/ 0 w 389008"/>
                    <a:gd name="connsiteY9" fmla="*/ 398224 h 816079"/>
                    <a:gd name="connsiteX10" fmla="*/ 14862 w 389008"/>
                    <a:gd name="connsiteY10" fmla="*/ 185236 h 816079"/>
                    <a:gd name="connsiteX11" fmla="*/ 40098 w 389008"/>
                    <a:gd name="connsiteY11" fmla="*/ 67790 h 816079"/>
                    <a:gd name="connsiteX12" fmla="*/ 131783 w 389008"/>
                    <a:gd name="connsiteY12" fmla="*/ 65181 h 816079"/>
                    <a:gd name="connsiteX13" fmla="*/ 318368 w 389008"/>
                    <a:gd name="connsiteY13" fmla="*/ 26532 h 816079"/>
                    <a:gd name="connsiteX14" fmla="*/ 384661 w 389008"/>
                    <a:gd name="connsiteY14" fmla="*/ 0 h 81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9008" h="816079">
                      <a:moveTo>
                        <a:pt x="384661" y="0"/>
                      </a:moveTo>
                      <a:lnTo>
                        <a:pt x="365455" y="86726"/>
                      </a:lnTo>
                      <a:cubicBezTo>
                        <a:pt x="347786" y="187394"/>
                        <a:pt x="338563" y="291924"/>
                        <a:pt x="338563" y="398223"/>
                      </a:cubicBezTo>
                      <a:cubicBezTo>
                        <a:pt x="338563" y="504523"/>
                        <a:pt x="347786" y="609052"/>
                        <a:pt x="365455" y="709720"/>
                      </a:cubicBezTo>
                      <a:lnTo>
                        <a:pt x="389008" y="816079"/>
                      </a:lnTo>
                      <a:lnTo>
                        <a:pt x="287913" y="777903"/>
                      </a:lnTo>
                      <a:cubicBezTo>
                        <a:pt x="247094" y="766062"/>
                        <a:pt x="205453" y="757451"/>
                        <a:pt x="163397" y="752121"/>
                      </a:cubicBezTo>
                      <a:lnTo>
                        <a:pt x="43907" y="746386"/>
                      </a:lnTo>
                      <a:lnTo>
                        <a:pt x="14862" y="611212"/>
                      </a:lnTo>
                      <a:cubicBezTo>
                        <a:pt x="5118" y="542415"/>
                        <a:pt x="0" y="471183"/>
                        <a:pt x="0" y="398224"/>
                      </a:cubicBezTo>
                      <a:cubicBezTo>
                        <a:pt x="0" y="325265"/>
                        <a:pt x="5118" y="254033"/>
                        <a:pt x="14862" y="185236"/>
                      </a:cubicBezTo>
                      <a:lnTo>
                        <a:pt x="40098" y="67790"/>
                      </a:lnTo>
                      <a:lnTo>
                        <a:pt x="131783" y="65181"/>
                      </a:lnTo>
                      <a:cubicBezTo>
                        <a:pt x="195142" y="59651"/>
                        <a:pt x="257792" y="46711"/>
                        <a:pt x="318368" y="26532"/>
                      </a:cubicBezTo>
                      <a:lnTo>
                        <a:pt x="3846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ECC55F6F-1BB8-4F59-9596-E7535F133303}"/>
                  </a:ext>
                </a:extLst>
              </p:cNvPr>
              <p:cNvSpPr/>
              <p:nvPr/>
            </p:nvSpPr>
            <p:spPr>
              <a:xfrm>
                <a:off x="14524414" y="2301169"/>
                <a:ext cx="961081" cy="1524000"/>
              </a:xfrm>
              <a:custGeom>
                <a:avLst/>
                <a:gdLst>
                  <a:gd name="connsiteX0" fmla="*/ 319731 w 961081"/>
                  <a:gd name="connsiteY0" fmla="*/ 0 h 1524000"/>
                  <a:gd name="connsiteX1" fmla="*/ 961081 w 961081"/>
                  <a:gd name="connsiteY1" fmla="*/ 768350 h 1524000"/>
                  <a:gd name="connsiteX2" fmla="*/ 319731 w 961081"/>
                  <a:gd name="connsiteY2" fmla="*/ 1524000 h 1524000"/>
                  <a:gd name="connsiteX3" fmla="*/ 3353 w 961081"/>
                  <a:gd name="connsiteY3" fmla="*/ 1464118 h 1524000"/>
                  <a:gd name="connsiteX4" fmla="*/ 0 w 961081"/>
                  <a:gd name="connsiteY4" fmla="*/ 1462412 h 1524000"/>
                  <a:gd name="connsiteX5" fmla="*/ 88161 w 961081"/>
                  <a:gd name="connsiteY5" fmla="*/ 1470397 h 1524000"/>
                  <a:gd name="connsiteX6" fmla="*/ 710256 w 961081"/>
                  <a:gd name="connsiteY6" fmla="*/ 767903 h 1524000"/>
                  <a:gd name="connsiteX7" fmla="*/ 88161 w 961081"/>
                  <a:gd name="connsiteY7" fmla="*/ 53603 h 1524000"/>
                  <a:gd name="connsiteX8" fmla="*/ 0 w 961081"/>
                  <a:gd name="connsiteY8" fmla="*/ 61589 h 1524000"/>
                  <a:gd name="connsiteX9" fmla="*/ 3353 w 961081"/>
                  <a:gd name="connsiteY9" fmla="*/ 59882 h 1524000"/>
                  <a:gd name="connsiteX10" fmla="*/ 319731 w 961081"/>
                  <a:gd name="connsiteY10" fmla="*/ 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1081" h="1524000">
                    <a:moveTo>
                      <a:pt x="319731" y="0"/>
                    </a:moveTo>
                    <a:cubicBezTo>
                      <a:pt x="768628" y="0"/>
                      <a:pt x="961081" y="347509"/>
                      <a:pt x="961081" y="768350"/>
                    </a:cubicBezTo>
                    <a:cubicBezTo>
                      <a:pt x="961081" y="1189191"/>
                      <a:pt x="768628" y="1524000"/>
                      <a:pt x="319731" y="1524000"/>
                    </a:cubicBezTo>
                    <a:cubicBezTo>
                      <a:pt x="207507" y="1524000"/>
                      <a:pt x="100595" y="1502678"/>
                      <a:pt x="3353" y="1464118"/>
                    </a:cubicBezTo>
                    <a:lnTo>
                      <a:pt x="0" y="1462412"/>
                    </a:lnTo>
                    <a:lnTo>
                      <a:pt x="88161" y="1470397"/>
                    </a:lnTo>
                    <a:cubicBezTo>
                      <a:pt x="523581" y="1470397"/>
                      <a:pt x="710256" y="1159140"/>
                      <a:pt x="710256" y="767903"/>
                    </a:cubicBezTo>
                    <a:cubicBezTo>
                      <a:pt x="710256" y="376667"/>
                      <a:pt x="523581" y="53603"/>
                      <a:pt x="88161" y="53603"/>
                    </a:cubicBezTo>
                    <a:lnTo>
                      <a:pt x="0" y="61589"/>
                    </a:lnTo>
                    <a:lnTo>
                      <a:pt x="3353" y="59882"/>
                    </a:lnTo>
                    <a:cubicBezTo>
                      <a:pt x="100595" y="21323"/>
                      <a:pt x="207507" y="0"/>
                      <a:pt x="3197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C53B272D-664B-49E5-AA4C-1C3B7793E5DD}"/>
                  </a:ext>
                </a:extLst>
              </p:cNvPr>
              <p:cNvSpPr/>
              <p:nvPr/>
            </p:nvSpPr>
            <p:spPr>
              <a:xfrm>
                <a:off x="10264568" y="1199192"/>
                <a:ext cx="2023793" cy="394021"/>
              </a:xfrm>
              <a:custGeom>
                <a:avLst/>
                <a:gdLst>
                  <a:gd name="connsiteX0" fmla="*/ 1011896 w 2023793"/>
                  <a:gd name="connsiteY0" fmla="*/ 0 h 394021"/>
                  <a:gd name="connsiteX1" fmla="*/ 1993710 w 2023793"/>
                  <a:gd name="connsiteY1" fmla="*/ 355979 h 394021"/>
                  <a:gd name="connsiteX2" fmla="*/ 2023793 w 2023793"/>
                  <a:gd name="connsiteY2" fmla="*/ 394021 h 394021"/>
                  <a:gd name="connsiteX3" fmla="*/ 1981043 w 2023793"/>
                  <a:gd name="connsiteY3" fmla="*/ 370677 h 394021"/>
                  <a:gd name="connsiteX4" fmla="*/ 1011896 w 2023793"/>
                  <a:gd name="connsiteY4" fmla="*/ 171450 h 394021"/>
                  <a:gd name="connsiteX5" fmla="*/ 42749 w 2023793"/>
                  <a:gd name="connsiteY5" fmla="*/ 370677 h 394021"/>
                  <a:gd name="connsiteX6" fmla="*/ 0 w 2023793"/>
                  <a:gd name="connsiteY6" fmla="*/ 394021 h 394021"/>
                  <a:gd name="connsiteX7" fmla="*/ 30082 w 2023793"/>
                  <a:gd name="connsiteY7" fmla="*/ 355979 h 394021"/>
                  <a:gd name="connsiteX8" fmla="*/ 1011896 w 2023793"/>
                  <a:gd name="connsiteY8" fmla="*/ 0 h 394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793" h="394021">
                    <a:moveTo>
                      <a:pt x="1011896" y="0"/>
                    </a:moveTo>
                    <a:cubicBezTo>
                      <a:pt x="1435857" y="0"/>
                      <a:pt x="1804630" y="143942"/>
                      <a:pt x="1993710" y="355979"/>
                    </a:cubicBezTo>
                    <a:lnTo>
                      <a:pt x="2023793" y="394021"/>
                    </a:lnTo>
                    <a:lnTo>
                      <a:pt x="1981043" y="370677"/>
                    </a:lnTo>
                    <a:cubicBezTo>
                      <a:pt x="1733017" y="247585"/>
                      <a:pt x="1390372" y="171450"/>
                      <a:pt x="1011896" y="171450"/>
                    </a:cubicBezTo>
                    <a:cubicBezTo>
                      <a:pt x="633421" y="171450"/>
                      <a:pt x="290775" y="247585"/>
                      <a:pt x="42749" y="370677"/>
                    </a:cubicBezTo>
                    <a:lnTo>
                      <a:pt x="0" y="394021"/>
                    </a:lnTo>
                    <a:lnTo>
                      <a:pt x="30082" y="355979"/>
                    </a:lnTo>
                    <a:cubicBezTo>
                      <a:pt x="219163" y="143942"/>
                      <a:pt x="587936" y="0"/>
                      <a:pt x="1011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107AA1F8-B3B2-4DD9-83E3-8C6D4C54B094}"/>
                  </a:ext>
                </a:extLst>
              </p:cNvPr>
              <p:cNvSpPr/>
              <p:nvPr/>
            </p:nvSpPr>
            <p:spPr>
              <a:xfrm rot="1800000">
                <a:off x="11023625" y="4617733"/>
                <a:ext cx="373915" cy="491719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42" name="楕円 1141">
                <a:extLst>
                  <a:ext uri="{FF2B5EF4-FFF2-40B4-BE49-F238E27FC236}">
                    <a16:creationId xmlns:a16="http://schemas.microsoft.com/office/drawing/2014/main" id="{6FE9D72B-B836-43B8-B160-8A207CE983D1}"/>
                  </a:ext>
                </a:extLst>
              </p:cNvPr>
              <p:cNvSpPr/>
              <p:nvPr/>
            </p:nvSpPr>
            <p:spPr>
              <a:xfrm>
                <a:off x="8847485" y="2205607"/>
                <a:ext cx="581385" cy="581385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3C36B307-7D01-4A46-AB2F-EA0E0091C654}"/>
                  </a:ext>
                </a:extLst>
              </p:cNvPr>
              <p:cNvSpPr/>
              <p:nvPr/>
            </p:nvSpPr>
            <p:spPr>
              <a:xfrm rot="5400000">
                <a:off x="10305544" y="2215114"/>
                <a:ext cx="2838450" cy="1682669"/>
              </a:xfrm>
              <a:custGeom>
                <a:avLst/>
                <a:gdLst>
                  <a:gd name="connsiteX0" fmla="*/ 0 w 2838450"/>
                  <a:gd name="connsiteY0" fmla="*/ 1190177 h 1682669"/>
                  <a:gd name="connsiteX1" fmla="*/ 64898 w 2838450"/>
                  <a:gd name="connsiteY1" fmla="*/ 366777 h 1682669"/>
                  <a:gd name="connsiteX2" fmla="*/ 75110 w 2838450"/>
                  <a:gd name="connsiteY2" fmla="*/ 315666 h 1682669"/>
                  <a:gd name="connsiteX3" fmla="*/ 104554 w 2838450"/>
                  <a:gd name="connsiteY3" fmla="*/ 315099 h 1682669"/>
                  <a:gd name="connsiteX4" fmla="*/ 1619907 w 2838450"/>
                  <a:gd name="connsiteY4" fmla="*/ 159603 h 1682669"/>
                  <a:gd name="connsiteX5" fmla="*/ 2720904 w 2838450"/>
                  <a:gd name="connsiteY5" fmla="*/ 122649 h 1682669"/>
                  <a:gd name="connsiteX6" fmla="*/ 2724516 w 2838450"/>
                  <a:gd name="connsiteY6" fmla="*/ 121273 h 1682669"/>
                  <a:gd name="connsiteX7" fmla="*/ 2737707 w 2838450"/>
                  <a:gd name="connsiteY7" fmla="*/ 172980 h 1682669"/>
                  <a:gd name="connsiteX8" fmla="*/ 2838450 w 2838450"/>
                  <a:gd name="connsiteY8" fmla="*/ 1190177 h 1682669"/>
                  <a:gd name="connsiteX9" fmla="*/ 2831123 w 2838450"/>
                  <a:gd name="connsiteY9" fmla="*/ 1493117 h 1682669"/>
                  <a:gd name="connsiteX10" fmla="*/ 2823413 w 2838450"/>
                  <a:gd name="connsiteY10" fmla="*/ 1598580 h 1682669"/>
                  <a:gd name="connsiteX11" fmla="*/ 2756419 w 2838450"/>
                  <a:gd name="connsiteY11" fmla="*/ 1574090 h 1682669"/>
                  <a:gd name="connsiteX12" fmla="*/ 1619907 w 2838450"/>
                  <a:gd name="connsiteY12" fmla="*/ 1523068 h 1682669"/>
                  <a:gd name="connsiteX13" fmla="*/ 104555 w 2838450"/>
                  <a:gd name="connsiteY13" fmla="*/ 1367572 h 1682669"/>
                  <a:gd name="connsiteX14" fmla="*/ 4244 w 2838450"/>
                  <a:gd name="connsiteY14" fmla="*/ 1365641 h 1682669"/>
                  <a:gd name="connsiteX15" fmla="*/ 0 w 2838450"/>
                  <a:gd name="connsiteY15" fmla="*/ 1190177 h 168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8450" h="1682669">
                    <a:moveTo>
                      <a:pt x="0" y="1190177"/>
                    </a:moveTo>
                    <a:cubicBezTo>
                      <a:pt x="0" y="883358"/>
                      <a:pt x="22755" y="609404"/>
                      <a:pt x="64898" y="366777"/>
                    </a:cubicBezTo>
                    <a:lnTo>
                      <a:pt x="75110" y="315666"/>
                    </a:lnTo>
                    <a:lnTo>
                      <a:pt x="104554" y="315099"/>
                    </a:lnTo>
                    <a:cubicBezTo>
                      <a:pt x="609672" y="263267"/>
                      <a:pt x="1114790" y="-255055"/>
                      <a:pt x="1619907" y="159603"/>
                    </a:cubicBezTo>
                    <a:cubicBezTo>
                      <a:pt x="1986906" y="460877"/>
                      <a:pt x="2353904" y="269638"/>
                      <a:pt x="2720904" y="122649"/>
                    </a:cubicBezTo>
                    <a:lnTo>
                      <a:pt x="2724516" y="121273"/>
                    </a:lnTo>
                    <a:lnTo>
                      <a:pt x="2737707" y="172980"/>
                    </a:lnTo>
                    <a:cubicBezTo>
                      <a:pt x="2802754" y="460662"/>
                      <a:pt x="2838450" y="798663"/>
                      <a:pt x="2838450" y="1190177"/>
                    </a:cubicBezTo>
                    <a:cubicBezTo>
                      <a:pt x="2838450" y="1292450"/>
                      <a:pt x="2835968" y="1393512"/>
                      <a:pt x="2831123" y="1493117"/>
                    </a:cubicBezTo>
                    <a:lnTo>
                      <a:pt x="2823413" y="1598580"/>
                    </a:lnTo>
                    <a:lnTo>
                      <a:pt x="2756419" y="1574090"/>
                    </a:lnTo>
                    <a:cubicBezTo>
                      <a:pt x="2377582" y="1425883"/>
                      <a:pt x="1998744" y="1212075"/>
                      <a:pt x="1619907" y="1523068"/>
                    </a:cubicBezTo>
                    <a:cubicBezTo>
                      <a:pt x="1114789" y="1937725"/>
                      <a:pt x="609672" y="1419404"/>
                      <a:pt x="104555" y="1367572"/>
                    </a:cubicBezTo>
                    <a:lnTo>
                      <a:pt x="4244" y="1365641"/>
                    </a:lnTo>
                    <a:lnTo>
                      <a:pt x="0" y="119017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996CB91B-7F58-4636-8E76-5029D5DDCA3B}"/>
                  </a:ext>
                </a:extLst>
              </p:cNvPr>
              <p:cNvSpPr/>
              <p:nvPr/>
            </p:nvSpPr>
            <p:spPr>
              <a:xfrm rot="5400000">
                <a:off x="11128585" y="2830648"/>
                <a:ext cx="2649406" cy="412777"/>
              </a:xfrm>
              <a:custGeom>
                <a:avLst/>
                <a:gdLst>
                  <a:gd name="connsiteX0" fmla="*/ 0 w 2649406"/>
                  <a:gd name="connsiteY0" fmla="*/ 409239 h 412777"/>
                  <a:gd name="connsiteX1" fmla="*/ 19105 w 2649406"/>
                  <a:gd name="connsiteY1" fmla="*/ 313621 h 412777"/>
                  <a:gd name="connsiteX2" fmla="*/ 29443 w 2649406"/>
                  <a:gd name="connsiteY2" fmla="*/ 313422 h 412777"/>
                  <a:gd name="connsiteX3" fmla="*/ 29485 w 2649406"/>
                  <a:gd name="connsiteY3" fmla="*/ 313415 h 412777"/>
                  <a:gd name="connsiteX4" fmla="*/ 124154 w 2649406"/>
                  <a:gd name="connsiteY4" fmla="*/ 298577 h 412777"/>
                  <a:gd name="connsiteX5" fmla="*/ 144263 w 2649406"/>
                  <a:gd name="connsiteY5" fmla="*/ 293540 h 412777"/>
                  <a:gd name="connsiteX6" fmla="*/ 155723 w 2649406"/>
                  <a:gd name="connsiteY6" fmla="*/ 291555 h 412777"/>
                  <a:gd name="connsiteX7" fmla="*/ 178997 w 2649406"/>
                  <a:gd name="connsiteY7" fmla="*/ 284839 h 412777"/>
                  <a:gd name="connsiteX8" fmla="*/ 218864 w 2649406"/>
                  <a:gd name="connsiteY8" fmla="*/ 274851 h 412777"/>
                  <a:gd name="connsiteX9" fmla="*/ 244458 w 2649406"/>
                  <a:gd name="connsiteY9" fmla="*/ 265946 h 412777"/>
                  <a:gd name="connsiteX10" fmla="*/ 282002 w 2649406"/>
                  <a:gd name="connsiteY10" fmla="*/ 255111 h 412777"/>
                  <a:gd name="connsiteX11" fmla="*/ 534561 w 2649406"/>
                  <a:gd name="connsiteY11" fmla="*/ 157926 h 412777"/>
                  <a:gd name="connsiteX12" fmla="*/ 608850 w 2649406"/>
                  <a:gd name="connsiteY12" fmla="*/ 127910 h 412777"/>
                  <a:gd name="connsiteX13" fmla="*/ 787065 w 2649406"/>
                  <a:gd name="connsiteY13" fmla="*/ 60761 h 412777"/>
                  <a:gd name="connsiteX14" fmla="*/ 787120 w 2649406"/>
                  <a:gd name="connsiteY14" fmla="*/ 60740 h 412777"/>
                  <a:gd name="connsiteX15" fmla="*/ 899424 w 2649406"/>
                  <a:gd name="connsiteY15" fmla="*/ 28330 h 412777"/>
                  <a:gd name="connsiteX16" fmla="*/ 932692 w 2649406"/>
                  <a:gd name="connsiteY16" fmla="*/ 20955 h 412777"/>
                  <a:gd name="connsiteX17" fmla="*/ 1017032 w 2649406"/>
                  <a:gd name="connsiteY17" fmla="*/ 6351 h 412777"/>
                  <a:gd name="connsiteX18" fmla="*/ 1051403 w 2649406"/>
                  <a:gd name="connsiteY18" fmla="*/ 2204 h 412777"/>
                  <a:gd name="connsiteX19" fmla="*/ 1165958 w 2649406"/>
                  <a:gd name="connsiteY19" fmla="*/ 0 h 412777"/>
                  <a:gd name="connsiteX20" fmla="*/ 1278963 w 2649406"/>
                  <a:gd name="connsiteY20" fmla="*/ 19568 h 412777"/>
                  <a:gd name="connsiteX21" fmla="*/ 1355332 w 2649406"/>
                  <a:gd name="connsiteY21" fmla="*/ 43414 h 412777"/>
                  <a:gd name="connsiteX22" fmla="*/ 1355377 w 2649406"/>
                  <a:gd name="connsiteY22" fmla="*/ 43429 h 412777"/>
                  <a:gd name="connsiteX23" fmla="*/ 1355422 w 2649406"/>
                  <a:gd name="connsiteY23" fmla="*/ 43450 h 412777"/>
                  <a:gd name="connsiteX24" fmla="*/ 1439213 w 2649406"/>
                  <a:gd name="connsiteY24" fmla="*/ 85333 h 412777"/>
                  <a:gd name="connsiteX25" fmla="*/ 1460315 w 2649406"/>
                  <a:gd name="connsiteY25" fmla="*/ 98021 h 412777"/>
                  <a:gd name="connsiteX26" fmla="*/ 1544749 w 2649406"/>
                  <a:gd name="connsiteY26" fmla="*/ 157891 h 412777"/>
                  <a:gd name="connsiteX27" fmla="*/ 1544796 w 2649406"/>
                  <a:gd name="connsiteY27" fmla="*/ 157926 h 412777"/>
                  <a:gd name="connsiteX28" fmla="*/ 2555029 w 2649406"/>
                  <a:gd name="connsiteY28" fmla="*/ 157926 h 412777"/>
                  <a:gd name="connsiteX29" fmla="*/ 2627424 w 2649406"/>
                  <a:gd name="connsiteY29" fmla="*/ 128675 h 412777"/>
                  <a:gd name="connsiteX30" fmla="*/ 2649406 w 2649406"/>
                  <a:gd name="connsiteY30" fmla="*/ 214846 h 412777"/>
                  <a:gd name="connsiteX31" fmla="*/ 2645794 w 2649406"/>
                  <a:gd name="connsiteY31" fmla="*/ 216222 h 412777"/>
                  <a:gd name="connsiteX32" fmla="*/ 1544797 w 2649406"/>
                  <a:gd name="connsiteY32" fmla="*/ 253176 h 412777"/>
                  <a:gd name="connsiteX33" fmla="*/ 29444 w 2649406"/>
                  <a:gd name="connsiteY33" fmla="*/ 408672 h 412777"/>
                  <a:gd name="connsiteX34" fmla="*/ 0 w 2649406"/>
                  <a:gd name="connsiteY34" fmla="*/ 409239 h 41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49406" h="412777">
                    <a:moveTo>
                      <a:pt x="0" y="409239"/>
                    </a:moveTo>
                    <a:lnTo>
                      <a:pt x="19105" y="313621"/>
                    </a:lnTo>
                    <a:lnTo>
                      <a:pt x="29443" y="313422"/>
                    </a:lnTo>
                    <a:lnTo>
                      <a:pt x="29485" y="313415"/>
                    </a:lnTo>
                    <a:lnTo>
                      <a:pt x="124154" y="298577"/>
                    </a:lnTo>
                    <a:lnTo>
                      <a:pt x="144263" y="293540"/>
                    </a:lnTo>
                    <a:lnTo>
                      <a:pt x="155723" y="291555"/>
                    </a:lnTo>
                    <a:lnTo>
                      <a:pt x="178997" y="284839"/>
                    </a:lnTo>
                    <a:lnTo>
                      <a:pt x="218864" y="274851"/>
                    </a:lnTo>
                    <a:lnTo>
                      <a:pt x="244458" y="265946"/>
                    </a:lnTo>
                    <a:lnTo>
                      <a:pt x="282002" y="255111"/>
                    </a:lnTo>
                    <a:cubicBezTo>
                      <a:pt x="366188" y="227035"/>
                      <a:pt x="450375" y="192481"/>
                      <a:pt x="534561" y="157926"/>
                    </a:cubicBezTo>
                    <a:lnTo>
                      <a:pt x="608850" y="127910"/>
                    </a:lnTo>
                    <a:lnTo>
                      <a:pt x="787065" y="60761"/>
                    </a:lnTo>
                    <a:lnTo>
                      <a:pt x="787120" y="60740"/>
                    </a:lnTo>
                    <a:lnTo>
                      <a:pt x="899424" y="28330"/>
                    </a:lnTo>
                    <a:lnTo>
                      <a:pt x="932692" y="20955"/>
                    </a:lnTo>
                    <a:lnTo>
                      <a:pt x="1017032" y="6351"/>
                    </a:lnTo>
                    <a:lnTo>
                      <a:pt x="1051403" y="2204"/>
                    </a:lnTo>
                    <a:lnTo>
                      <a:pt x="1165958" y="0"/>
                    </a:lnTo>
                    <a:lnTo>
                      <a:pt x="1278963" y="19568"/>
                    </a:lnTo>
                    <a:lnTo>
                      <a:pt x="1355332" y="43414"/>
                    </a:lnTo>
                    <a:lnTo>
                      <a:pt x="1355377" y="43429"/>
                    </a:lnTo>
                    <a:lnTo>
                      <a:pt x="1355422" y="43450"/>
                    </a:lnTo>
                    <a:lnTo>
                      <a:pt x="1439213" y="85333"/>
                    </a:lnTo>
                    <a:lnTo>
                      <a:pt x="1460315" y="98021"/>
                    </a:lnTo>
                    <a:lnTo>
                      <a:pt x="1544749" y="157891"/>
                    </a:lnTo>
                    <a:lnTo>
                      <a:pt x="1544796" y="157926"/>
                    </a:lnTo>
                    <a:cubicBezTo>
                      <a:pt x="1881540" y="434364"/>
                      <a:pt x="2218284" y="296145"/>
                      <a:pt x="2555029" y="157926"/>
                    </a:cubicBezTo>
                    <a:lnTo>
                      <a:pt x="2627424" y="128675"/>
                    </a:lnTo>
                    <a:lnTo>
                      <a:pt x="2649406" y="214846"/>
                    </a:lnTo>
                    <a:lnTo>
                      <a:pt x="2645794" y="216222"/>
                    </a:lnTo>
                    <a:cubicBezTo>
                      <a:pt x="2278794" y="363211"/>
                      <a:pt x="1911796" y="554450"/>
                      <a:pt x="1544797" y="253176"/>
                    </a:cubicBezTo>
                    <a:cubicBezTo>
                      <a:pt x="1039680" y="-161482"/>
                      <a:pt x="534562" y="356840"/>
                      <a:pt x="29444" y="408672"/>
                    </a:cubicBezTo>
                    <a:lnTo>
                      <a:pt x="0" y="409239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B26BE0E2-7657-41A9-AC06-866DC86CAF1C}"/>
                  </a:ext>
                </a:extLst>
              </p:cNvPr>
              <p:cNvSpPr/>
              <p:nvPr/>
            </p:nvSpPr>
            <p:spPr>
              <a:xfrm rot="5400000">
                <a:off x="9676548" y="2846047"/>
                <a:ext cx="2828225" cy="414453"/>
              </a:xfrm>
              <a:custGeom>
                <a:avLst/>
                <a:gdLst>
                  <a:gd name="connsiteX0" fmla="*/ 0 w 2828225"/>
                  <a:gd name="connsiteY0" fmla="*/ 2131 h 414453"/>
                  <a:gd name="connsiteX1" fmla="*/ 102616 w 2828225"/>
                  <a:gd name="connsiteY1" fmla="*/ 4106 h 414453"/>
                  <a:gd name="connsiteX2" fmla="*/ 1617968 w 2828225"/>
                  <a:gd name="connsiteY2" fmla="*/ 159602 h 414453"/>
                  <a:gd name="connsiteX3" fmla="*/ 2596632 w 2828225"/>
                  <a:gd name="connsiteY3" fmla="*/ 146657 h 414453"/>
                  <a:gd name="connsiteX4" fmla="*/ 2828225 w 2828225"/>
                  <a:gd name="connsiteY4" fmla="*/ 238020 h 414453"/>
                  <a:gd name="connsiteX5" fmla="*/ 2821555 w 2828225"/>
                  <a:gd name="connsiteY5" fmla="*/ 329255 h 414453"/>
                  <a:gd name="connsiteX6" fmla="*/ 2628201 w 2828225"/>
                  <a:gd name="connsiteY6" fmla="*/ 254852 h 414453"/>
                  <a:gd name="connsiteX7" fmla="*/ 1617967 w 2828225"/>
                  <a:gd name="connsiteY7" fmla="*/ 254852 h 414453"/>
                  <a:gd name="connsiteX8" fmla="*/ 102615 w 2828225"/>
                  <a:gd name="connsiteY8" fmla="*/ 99356 h 414453"/>
                  <a:gd name="connsiteX9" fmla="*/ 2305 w 2828225"/>
                  <a:gd name="connsiteY9" fmla="*/ 97426 h 41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8225" h="414453">
                    <a:moveTo>
                      <a:pt x="0" y="2131"/>
                    </a:moveTo>
                    <a:lnTo>
                      <a:pt x="102616" y="4106"/>
                    </a:lnTo>
                    <a:cubicBezTo>
                      <a:pt x="607733" y="55938"/>
                      <a:pt x="1112851" y="574259"/>
                      <a:pt x="1617968" y="159602"/>
                    </a:cubicBezTo>
                    <a:cubicBezTo>
                      <a:pt x="1944189" y="-108197"/>
                      <a:pt x="2270411" y="13150"/>
                      <a:pt x="2596632" y="146657"/>
                    </a:cubicBezTo>
                    <a:lnTo>
                      <a:pt x="2828225" y="238020"/>
                    </a:lnTo>
                    <a:lnTo>
                      <a:pt x="2821555" y="329255"/>
                    </a:lnTo>
                    <a:lnTo>
                      <a:pt x="2628201" y="254852"/>
                    </a:lnTo>
                    <a:cubicBezTo>
                      <a:pt x="2291457" y="116633"/>
                      <a:pt x="1954712" y="-21586"/>
                      <a:pt x="1617967" y="254852"/>
                    </a:cubicBezTo>
                    <a:cubicBezTo>
                      <a:pt x="1112849" y="669509"/>
                      <a:pt x="607732" y="151188"/>
                      <a:pt x="102615" y="99356"/>
                    </a:cubicBezTo>
                    <a:lnTo>
                      <a:pt x="2305" y="9742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F0477F4E-301A-4015-98A1-D9F7EA2C8B44}"/>
                  </a:ext>
                </a:extLst>
              </p:cNvPr>
              <p:cNvSpPr/>
              <p:nvPr/>
            </p:nvSpPr>
            <p:spPr>
              <a:xfrm>
                <a:off x="10488290" y="27773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EB615C27-91DE-49AC-9973-182637DB0023}"/>
                  </a:ext>
                </a:extLst>
              </p:cNvPr>
              <p:cNvSpPr/>
              <p:nvPr/>
            </p:nvSpPr>
            <p:spPr>
              <a:xfrm>
                <a:off x="11053678" y="27773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5" name="グループ化 974">
              <a:extLst>
                <a:ext uri="{FF2B5EF4-FFF2-40B4-BE49-F238E27FC236}">
                  <a16:creationId xmlns:a16="http://schemas.microsoft.com/office/drawing/2014/main" id="{6D45D8B4-C914-439E-9197-F4A6F098FEB8}"/>
                </a:ext>
              </a:extLst>
            </p:cNvPr>
            <p:cNvGrpSpPr/>
            <p:nvPr/>
          </p:nvGrpSpPr>
          <p:grpSpPr>
            <a:xfrm flipH="1">
              <a:off x="5420730" y="5115325"/>
              <a:ext cx="828445" cy="458035"/>
              <a:chOff x="8413023" y="1199191"/>
              <a:chExt cx="7072472" cy="3910261"/>
            </a:xfrm>
          </p:grpSpPr>
          <p:sp>
            <p:nvSpPr>
              <p:cNvPr id="1103" name="楕円 1102">
                <a:extLst>
                  <a:ext uri="{FF2B5EF4-FFF2-40B4-BE49-F238E27FC236}">
                    <a16:creationId xmlns:a16="http://schemas.microsoft.com/office/drawing/2014/main" id="{423E9ECC-5109-49EF-A3DF-3774A2505D27}"/>
                  </a:ext>
                </a:extLst>
              </p:cNvPr>
              <p:cNvSpPr/>
              <p:nvPr/>
            </p:nvSpPr>
            <p:spPr>
              <a:xfrm>
                <a:off x="12393044" y="180565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04" name="楕円 1103">
                <a:extLst>
                  <a:ext uri="{FF2B5EF4-FFF2-40B4-BE49-F238E27FC236}">
                    <a16:creationId xmlns:a16="http://schemas.microsoft.com/office/drawing/2014/main" id="{E979F845-124D-4972-AFE7-5761346ED0C0}"/>
                  </a:ext>
                </a:extLst>
              </p:cNvPr>
              <p:cNvSpPr/>
              <p:nvPr/>
            </p:nvSpPr>
            <p:spPr>
              <a:xfrm>
                <a:off x="12393044" y="32686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EB6D6B2D-06C6-4058-A2BB-C2FA3CBC4F86}"/>
                  </a:ext>
                </a:extLst>
              </p:cNvPr>
              <p:cNvSpPr/>
              <p:nvPr/>
            </p:nvSpPr>
            <p:spPr>
              <a:xfrm>
                <a:off x="12887486" y="1805652"/>
                <a:ext cx="1035908" cy="942167"/>
              </a:xfrm>
              <a:custGeom>
                <a:avLst/>
                <a:gdLst>
                  <a:gd name="connsiteX0" fmla="*/ 270733 w 1035908"/>
                  <a:gd name="connsiteY0" fmla="*/ 0 h 942167"/>
                  <a:gd name="connsiteX1" fmla="*/ 1035908 w 1035908"/>
                  <a:gd name="connsiteY1" fmla="*/ 520546 h 942167"/>
                  <a:gd name="connsiteX2" fmla="*/ 811793 w 1035908"/>
                  <a:gd name="connsiteY2" fmla="*/ 888628 h 942167"/>
                  <a:gd name="connsiteX3" fmla="*/ 716407 w 1035908"/>
                  <a:gd name="connsiteY3" fmla="*/ 942167 h 942167"/>
                  <a:gd name="connsiteX4" fmla="*/ 771080 w 1035908"/>
                  <a:gd name="connsiteY4" fmla="*/ 865093 h 942167"/>
                  <a:gd name="connsiteX5" fmla="*/ 832708 w 1035908"/>
                  <a:gd name="connsiteY5" fmla="*/ 631517 h 942167"/>
                  <a:gd name="connsiteX6" fmla="*/ 48483 w 1035908"/>
                  <a:gd name="connsiteY6" fmla="*/ 31443 h 942167"/>
                  <a:gd name="connsiteX7" fmla="*/ 0 w 1035908"/>
                  <a:gd name="connsiteY7" fmla="*/ 35183 h 942167"/>
                  <a:gd name="connsiteX8" fmla="*/ 116524 w 1035908"/>
                  <a:gd name="connsiteY8" fmla="*/ 10576 h 942167"/>
                  <a:gd name="connsiteX9" fmla="*/ 270733 w 1035908"/>
                  <a:gd name="connsiteY9" fmla="*/ 0 h 94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908" h="942167">
                    <a:moveTo>
                      <a:pt x="270733" y="0"/>
                    </a:moveTo>
                    <a:cubicBezTo>
                      <a:pt x="693327" y="0"/>
                      <a:pt x="1035908" y="233056"/>
                      <a:pt x="1035908" y="520546"/>
                    </a:cubicBezTo>
                    <a:cubicBezTo>
                      <a:pt x="1035908" y="664291"/>
                      <a:pt x="950263" y="794427"/>
                      <a:pt x="811793" y="888628"/>
                    </a:cubicBezTo>
                    <a:lnTo>
                      <a:pt x="716407" y="942167"/>
                    </a:lnTo>
                    <a:lnTo>
                      <a:pt x="771080" y="865093"/>
                    </a:lnTo>
                    <a:cubicBezTo>
                      <a:pt x="810764" y="793301"/>
                      <a:pt x="832708" y="714370"/>
                      <a:pt x="832708" y="631517"/>
                    </a:cubicBezTo>
                    <a:cubicBezTo>
                      <a:pt x="832708" y="300105"/>
                      <a:pt x="481599" y="31443"/>
                      <a:pt x="48483" y="31443"/>
                    </a:cubicBezTo>
                    <a:lnTo>
                      <a:pt x="0" y="35183"/>
                    </a:lnTo>
                    <a:lnTo>
                      <a:pt x="116524" y="10576"/>
                    </a:lnTo>
                    <a:cubicBezTo>
                      <a:pt x="166335" y="3641"/>
                      <a:pt x="217909" y="0"/>
                      <a:pt x="2707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43F43FC3-B0EF-4BA5-81EF-4BFD72C6525D}"/>
                  </a:ext>
                </a:extLst>
              </p:cNvPr>
              <p:cNvSpPr/>
              <p:nvPr/>
            </p:nvSpPr>
            <p:spPr>
              <a:xfrm>
                <a:off x="13027120" y="33311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07" name="楕円 1106">
                <a:extLst>
                  <a:ext uri="{FF2B5EF4-FFF2-40B4-BE49-F238E27FC236}">
                    <a16:creationId xmlns:a16="http://schemas.microsoft.com/office/drawing/2014/main" id="{AC8E95F3-CA06-422C-A726-12727353A710}"/>
                  </a:ext>
                </a:extLst>
              </p:cNvPr>
              <p:cNvSpPr/>
              <p:nvPr/>
            </p:nvSpPr>
            <p:spPr>
              <a:xfrm rot="1800000">
                <a:off x="10171253" y="4321296"/>
                <a:ext cx="1298039" cy="588414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08" name="楕円 1107">
                <a:extLst>
                  <a:ext uri="{FF2B5EF4-FFF2-40B4-BE49-F238E27FC236}">
                    <a16:creationId xmlns:a16="http://schemas.microsoft.com/office/drawing/2014/main" id="{84EEF7FB-B9E5-43CD-9933-E3C3E0B4F3A4}"/>
                  </a:ext>
                </a:extLst>
              </p:cNvPr>
              <p:cNvSpPr/>
              <p:nvPr/>
            </p:nvSpPr>
            <p:spPr>
              <a:xfrm>
                <a:off x="10159884" y="1199191"/>
                <a:ext cx="2233158" cy="1360408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7D878163-8B52-4999-860F-A9CD4088056D}"/>
                  </a:ext>
                </a:extLst>
              </p:cNvPr>
              <p:cNvSpPr/>
              <p:nvPr/>
            </p:nvSpPr>
            <p:spPr>
              <a:xfrm>
                <a:off x="8413023" y="1637222"/>
                <a:ext cx="7072471" cy="2838450"/>
              </a:xfrm>
              <a:custGeom>
                <a:avLst/>
                <a:gdLst>
                  <a:gd name="connsiteX0" fmla="*/ 2962904 w 7072471"/>
                  <a:gd name="connsiteY0" fmla="*/ 0 h 2838450"/>
                  <a:gd name="connsiteX1" fmla="*/ 5165636 w 7072471"/>
                  <a:gd name="connsiteY1" fmla="*/ 876778 h 2838450"/>
                  <a:gd name="connsiteX2" fmla="*/ 5243424 w 7072471"/>
                  <a:gd name="connsiteY2" fmla="*/ 1081278 h 2838450"/>
                  <a:gd name="connsiteX3" fmla="*/ 5313077 w 7072471"/>
                  <a:gd name="connsiteY3" fmla="*/ 1088896 h 2838450"/>
                  <a:gd name="connsiteX4" fmla="*/ 5684197 w 7072471"/>
                  <a:gd name="connsiteY4" fmla="*/ 1011857 h 2838450"/>
                  <a:gd name="connsiteX5" fmla="*/ 5792111 w 7072471"/>
                  <a:gd name="connsiteY5" fmla="*/ 950102 h 2838450"/>
                  <a:gd name="connsiteX6" fmla="*/ 5803925 w 7072471"/>
                  <a:gd name="connsiteY6" fmla="*/ 934522 h 2838450"/>
                  <a:gd name="connsiteX7" fmla="*/ 6431121 w 7072471"/>
                  <a:gd name="connsiteY7" fmla="*/ 657225 h 2838450"/>
                  <a:gd name="connsiteX8" fmla="*/ 7072471 w 7072471"/>
                  <a:gd name="connsiteY8" fmla="*/ 1425575 h 2838450"/>
                  <a:gd name="connsiteX9" fmla="*/ 6431121 w 7072471"/>
                  <a:gd name="connsiteY9" fmla="*/ 2181225 h 2838450"/>
                  <a:gd name="connsiteX10" fmla="*/ 5884613 w 7072471"/>
                  <a:gd name="connsiteY10" fmla="*/ 1983271 h 2838450"/>
                  <a:gd name="connsiteX11" fmla="*/ 5864125 w 7072471"/>
                  <a:gd name="connsiteY11" fmla="*/ 1963125 h 2838450"/>
                  <a:gd name="connsiteX12" fmla="*/ 5796438 w 7072471"/>
                  <a:gd name="connsiteY12" fmla="*/ 1908297 h 2838450"/>
                  <a:gd name="connsiteX13" fmla="*/ 5313077 w 7072471"/>
                  <a:gd name="connsiteY13" fmla="*/ 1767026 h 2838450"/>
                  <a:gd name="connsiteX14" fmla="*/ 5246364 w 7072471"/>
                  <a:gd name="connsiteY14" fmla="*/ 1774323 h 2838450"/>
                  <a:gd name="connsiteX15" fmla="*/ 5182206 w 7072471"/>
                  <a:gd name="connsiteY15" fmla="*/ 1949802 h 2838450"/>
                  <a:gd name="connsiteX16" fmla="*/ 2962904 w 7072471"/>
                  <a:gd name="connsiteY16" fmla="*/ 2838450 h 2838450"/>
                  <a:gd name="connsiteX17" fmla="*/ 133206 w 7072471"/>
                  <a:gd name="connsiteY17" fmla="*/ 1841259 h 2838450"/>
                  <a:gd name="connsiteX18" fmla="*/ 75451 w 7072471"/>
                  <a:gd name="connsiteY18" fmla="*/ 1733667 h 2838450"/>
                  <a:gd name="connsiteX19" fmla="*/ 91774 w 7072471"/>
                  <a:gd name="connsiteY19" fmla="*/ 1727972 h 2838450"/>
                  <a:gd name="connsiteX20" fmla="*/ 296058 w 7072471"/>
                  <a:gd name="connsiteY20" fmla="*/ 1507849 h 2838450"/>
                  <a:gd name="connsiteX21" fmla="*/ 72854 w 7072471"/>
                  <a:gd name="connsiteY21" fmla="*/ 1599174 h 2838450"/>
                  <a:gd name="connsiteX22" fmla="*/ 29500 w 7072471"/>
                  <a:gd name="connsiteY22" fmla="*/ 1608908 h 2838450"/>
                  <a:gd name="connsiteX23" fmla="*/ 15297 w 7072471"/>
                  <a:gd name="connsiteY23" fmla="*/ 1564333 h 2838450"/>
                  <a:gd name="connsiteX24" fmla="*/ 0 w 7072471"/>
                  <a:gd name="connsiteY24" fmla="*/ 1419225 h 2838450"/>
                  <a:gd name="connsiteX25" fmla="*/ 2962904 w 7072471"/>
                  <a:gd name="connsiteY25" fmla="*/ 0 h 28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072471" h="2838450">
                    <a:moveTo>
                      <a:pt x="2962904" y="0"/>
                    </a:moveTo>
                    <a:cubicBezTo>
                      <a:pt x="4190180" y="0"/>
                      <a:pt x="4891620" y="364070"/>
                      <a:pt x="5165636" y="876778"/>
                    </a:cubicBezTo>
                    <a:lnTo>
                      <a:pt x="5243424" y="1081278"/>
                    </a:lnTo>
                    <a:lnTo>
                      <a:pt x="5313077" y="1088896"/>
                    </a:lnTo>
                    <a:cubicBezTo>
                      <a:pt x="5440526" y="1092746"/>
                      <a:pt x="5567876" y="1066605"/>
                      <a:pt x="5684197" y="1011857"/>
                    </a:cubicBezTo>
                    <a:lnTo>
                      <a:pt x="5792111" y="950102"/>
                    </a:lnTo>
                    <a:lnTo>
                      <a:pt x="5803925" y="934522"/>
                    </a:lnTo>
                    <a:cubicBezTo>
                      <a:pt x="5953005" y="765170"/>
                      <a:pt x="6178617" y="657225"/>
                      <a:pt x="6431121" y="657225"/>
                    </a:cubicBezTo>
                    <a:cubicBezTo>
                      <a:pt x="6880018" y="657225"/>
                      <a:pt x="7072471" y="1004734"/>
                      <a:pt x="7072471" y="1425575"/>
                    </a:cubicBezTo>
                    <a:cubicBezTo>
                      <a:pt x="7072471" y="1846416"/>
                      <a:pt x="6880018" y="2181225"/>
                      <a:pt x="6431121" y="2181225"/>
                    </a:cubicBezTo>
                    <a:cubicBezTo>
                      <a:pt x="6220701" y="2181225"/>
                      <a:pt x="6028956" y="2106263"/>
                      <a:pt x="5884613" y="1983271"/>
                    </a:cubicBezTo>
                    <a:lnTo>
                      <a:pt x="5864125" y="1963125"/>
                    </a:lnTo>
                    <a:lnTo>
                      <a:pt x="5796438" y="1908297"/>
                    </a:lnTo>
                    <a:cubicBezTo>
                      <a:pt x="5652764" y="1810077"/>
                      <a:pt x="5483009" y="1761893"/>
                      <a:pt x="5313077" y="1767026"/>
                    </a:cubicBezTo>
                    <a:lnTo>
                      <a:pt x="5246364" y="1774323"/>
                    </a:lnTo>
                    <a:lnTo>
                      <a:pt x="5182206" y="1949802"/>
                    </a:lnTo>
                    <a:cubicBezTo>
                      <a:pt x="4920619" y="2472918"/>
                      <a:pt x="4215748" y="2838450"/>
                      <a:pt x="2962904" y="2838450"/>
                    </a:cubicBezTo>
                    <a:cubicBezTo>
                      <a:pt x="1633356" y="2838450"/>
                      <a:pt x="508344" y="2418981"/>
                      <a:pt x="133206" y="1841259"/>
                    </a:cubicBezTo>
                    <a:lnTo>
                      <a:pt x="75451" y="1733667"/>
                    </a:lnTo>
                    <a:lnTo>
                      <a:pt x="91774" y="1727972"/>
                    </a:lnTo>
                    <a:cubicBezTo>
                      <a:pt x="220825" y="1674031"/>
                      <a:pt x="302303" y="1592766"/>
                      <a:pt x="296058" y="1507849"/>
                    </a:cubicBezTo>
                    <a:cubicBezTo>
                      <a:pt x="232075" y="1544978"/>
                      <a:pt x="156095" y="1575862"/>
                      <a:pt x="72854" y="1599174"/>
                    </a:cubicBezTo>
                    <a:lnTo>
                      <a:pt x="29500" y="1608908"/>
                    </a:lnTo>
                    <a:lnTo>
                      <a:pt x="15297" y="1564333"/>
                    </a:lnTo>
                    <a:cubicBezTo>
                      <a:pt x="5182" y="1516622"/>
                      <a:pt x="0" y="1468214"/>
                      <a:pt x="0" y="1419225"/>
                    </a:cubicBezTo>
                    <a:cubicBezTo>
                      <a:pt x="0" y="635409"/>
                      <a:pt x="1326537" y="0"/>
                      <a:pt x="2962904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10" name="楕円 7">
                <a:extLst>
                  <a:ext uri="{FF2B5EF4-FFF2-40B4-BE49-F238E27FC236}">
                    <a16:creationId xmlns:a16="http://schemas.microsoft.com/office/drawing/2014/main" id="{6B82F8DF-8FE4-43FD-9E26-6D448761A4AD}"/>
                  </a:ext>
                </a:extLst>
              </p:cNvPr>
              <p:cNvSpPr/>
              <p:nvPr/>
            </p:nvSpPr>
            <p:spPr>
              <a:xfrm>
                <a:off x="14031344" y="2301169"/>
                <a:ext cx="1454150" cy="1524000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77EDFE6C-9E82-4A7B-BCA0-8DC6FDA83CBC}"/>
                  </a:ext>
                </a:extLst>
              </p:cNvPr>
              <p:cNvSpPr/>
              <p:nvPr/>
            </p:nvSpPr>
            <p:spPr>
              <a:xfrm>
                <a:off x="9416788" y="1906621"/>
                <a:ext cx="851546" cy="2264205"/>
              </a:xfrm>
              <a:custGeom>
                <a:avLst/>
                <a:gdLst>
                  <a:gd name="connsiteX0" fmla="*/ 227126 w 851546"/>
                  <a:gd name="connsiteY0" fmla="*/ 0 h 2264205"/>
                  <a:gd name="connsiteX1" fmla="*/ 274858 w 851546"/>
                  <a:gd name="connsiteY1" fmla="*/ 29928 h 2264205"/>
                  <a:gd name="connsiteX2" fmla="*/ 851546 w 851546"/>
                  <a:gd name="connsiteY2" fmla="*/ 1108489 h 2264205"/>
                  <a:gd name="connsiteX3" fmla="*/ 274858 w 851546"/>
                  <a:gd name="connsiteY3" fmla="*/ 2174413 h 2264205"/>
                  <a:gd name="connsiteX4" fmla="*/ 128157 w 851546"/>
                  <a:gd name="connsiteY4" fmla="*/ 2264205 h 2264205"/>
                  <a:gd name="connsiteX5" fmla="*/ 74457 w 851546"/>
                  <a:gd name="connsiteY5" fmla="*/ 2244970 h 2264205"/>
                  <a:gd name="connsiteX6" fmla="*/ 0 w 851546"/>
                  <a:gd name="connsiteY6" fmla="*/ 2212556 h 2264205"/>
                  <a:gd name="connsiteX7" fmla="*/ 35655 w 851546"/>
                  <a:gd name="connsiteY7" fmla="*/ 2195805 h 2264205"/>
                  <a:gd name="connsiteX8" fmla="*/ 743096 w 851546"/>
                  <a:gd name="connsiteY8" fmla="*/ 1107679 h 2264205"/>
                  <a:gd name="connsiteX9" fmla="*/ 187775 w 851546"/>
                  <a:gd name="connsiteY9" fmla="*/ 98222 h 2264205"/>
                  <a:gd name="connsiteX10" fmla="*/ 100830 w 851546"/>
                  <a:gd name="connsiteY10" fmla="*/ 45238 h 2264205"/>
                  <a:gd name="connsiteX11" fmla="*/ 227126 w 851546"/>
                  <a:gd name="connsiteY11" fmla="*/ 0 h 226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546" h="2264205">
                    <a:moveTo>
                      <a:pt x="227126" y="0"/>
                    </a:moveTo>
                    <a:lnTo>
                      <a:pt x="274858" y="29928"/>
                    </a:lnTo>
                    <a:cubicBezTo>
                      <a:pt x="669410" y="307498"/>
                      <a:pt x="851546" y="689752"/>
                      <a:pt x="851546" y="1108489"/>
                    </a:cubicBezTo>
                    <a:cubicBezTo>
                      <a:pt x="851546" y="1527226"/>
                      <a:pt x="669410" y="1903161"/>
                      <a:pt x="274858" y="2174413"/>
                    </a:cubicBezTo>
                    <a:lnTo>
                      <a:pt x="128157" y="2264205"/>
                    </a:lnTo>
                    <a:lnTo>
                      <a:pt x="74457" y="2244970"/>
                    </a:lnTo>
                    <a:lnTo>
                      <a:pt x="0" y="2212556"/>
                    </a:lnTo>
                    <a:lnTo>
                      <a:pt x="35655" y="2195805"/>
                    </a:lnTo>
                    <a:cubicBezTo>
                      <a:pt x="521121" y="1938773"/>
                      <a:pt x="743096" y="1548576"/>
                      <a:pt x="743096" y="1107679"/>
                    </a:cubicBezTo>
                    <a:cubicBezTo>
                      <a:pt x="743096" y="715771"/>
                      <a:pt x="567709" y="358008"/>
                      <a:pt x="187775" y="98222"/>
                    </a:cubicBezTo>
                    <a:lnTo>
                      <a:pt x="100830" y="45238"/>
                    </a:lnTo>
                    <a:lnTo>
                      <a:pt x="2271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89658586-0C8D-4A00-9E65-A972CF06D86F}"/>
                  </a:ext>
                </a:extLst>
              </p:cNvPr>
              <p:cNvSpPr/>
              <p:nvPr/>
            </p:nvSpPr>
            <p:spPr>
              <a:xfrm>
                <a:off x="9076575" y="2063589"/>
                <a:ext cx="723426" cy="1939976"/>
              </a:xfrm>
              <a:custGeom>
                <a:avLst/>
                <a:gdLst>
                  <a:gd name="connsiteX0" fmla="*/ 183989 w 723426"/>
                  <a:gd name="connsiteY0" fmla="*/ 0 h 1939976"/>
                  <a:gd name="connsiteX1" fmla="*/ 209439 w 723426"/>
                  <a:gd name="connsiteY1" fmla="*/ 15509 h 1939976"/>
                  <a:gd name="connsiteX2" fmla="*/ 723426 w 723426"/>
                  <a:gd name="connsiteY2" fmla="*/ 949830 h 1939976"/>
                  <a:gd name="connsiteX3" fmla="*/ 209439 w 723426"/>
                  <a:gd name="connsiteY3" fmla="*/ 1873204 h 1939976"/>
                  <a:gd name="connsiteX4" fmla="*/ 97199 w 723426"/>
                  <a:gd name="connsiteY4" fmla="*/ 1939976 h 1939976"/>
                  <a:gd name="connsiteX5" fmla="*/ 13031 w 723426"/>
                  <a:gd name="connsiteY5" fmla="*/ 1895617 h 1939976"/>
                  <a:gd name="connsiteX6" fmla="*/ 0 w 723426"/>
                  <a:gd name="connsiteY6" fmla="*/ 1887270 h 1939976"/>
                  <a:gd name="connsiteX7" fmla="*/ 120508 w 723426"/>
                  <a:gd name="connsiteY7" fmla="*/ 1816908 h 1939976"/>
                  <a:gd name="connsiteX8" fmla="*/ 612639 w 723426"/>
                  <a:gd name="connsiteY8" fmla="*/ 949170 h 1939976"/>
                  <a:gd name="connsiteX9" fmla="*/ 120508 w 723426"/>
                  <a:gd name="connsiteY9" fmla="*/ 71146 h 1939976"/>
                  <a:gd name="connsiteX10" fmla="*/ 87010 w 723426"/>
                  <a:gd name="connsiteY10" fmla="*/ 51110 h 1939976"/>
                  <a:gd name="connsiteX11" fmla="*/ 183989 w 723426"/>
                  <a:gd name="connsiteY11" fmla="*/ 0 h 19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426" h="1939976">
                    <a:moveTo>
                      <a:pt x="183989" y="0"/>
                    </a:moveTo>
                    <a:lnTo>
                      <a:pt x="209439" y="15509"/>
                    </a:lnTo>
                    <a:cubicBezTo>
                      <a:pt x="561093" y="255959"/>
                      <a:pt x="723426" y="587093"/>
                      <a:pt x="723426" y="949830"/>
                    </a:cubicBezTo>
                    <a:cubicBezTo>
                      <a:pt x="723426" y="1312568"/>
                      <a:pt x="561093" y="1638228"/>
                      <a:pt x="209439" y="1873204"/>
                    </a:cubicBezTo>
                    <a:lnTo>
                      <a:pt x="97199" y="1939976"/>
                    </a:lnTo>
                    <a:lnTo>
                      <a:pt x="13031" y="1895617"/>
                    </a:lnTo>
                    <a:lnTo>
                      <a:pt x="0" y="1887270"/>
                    </a:lnTo>
                    <a:lnTo>
                      <a:pt x="120508" y="1816908"/>
                    </a:lnTo>
                    <a:cubicBezTo>
                      <a:pt x="457209" y="1596090"/>
                      <a:pt x="612639" y="1290052"/>
                      <a:pt x="612639" y="949170"/>
                    </a:cubicBezTo>
                    <a:cubicBezTo>
                      <a:pt x="612639" y="608289"/>
                      <a:pt x="457209" y="297107"/>
                      <a:pt x="120508" y="71146"/>
                    </a:cubicBezTo>
                    <a:lnTo>
                      <a:pt x="87010" y="51110"/>
                    </a:lnTo>
                    <a:lnTo>
                      <a:pt x="183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32228A0D-86A3-4643-9B2D-250D7FB38C70}"/>
                  </a:ext>
                </a:extLst>
              </p:cNvPr>
              <p:cNvSpPr/>
              <p:nvPr/>
            </p:nvSpPr>
            <p:spPr>
              <a:xfrm>
                <a:off x="9173774" y="1951858"/>
                <a:ext cx="986110" cy="2167318"/>
              </a:xfrm>
              <a:custGeom>
                <a:avLst/>
                <a:gdLst>
                  <a:gd name="connsiteX0" fmla="*/ 343844 w 986110"/>
                  <a:gd name="connsiteY0" fmla="*/ 0 h 2167318"/>
                  <a:gd name="connsiteX1" fmla="*/ 430789 w 986110"/>
                  <a:gd name="connsiteY1" fmla="*/ 52984 h 2167318"/>
                  <a:gd name="connsiteX2" fmla="*/ 986110 w 986110"/>
                  <a:gd name="connsiteY2" fmla="*/ 1062441 h 2167318"/>
                  <a:gd name="connsiteX3" fmla="*/ 278669 w 986110"/>
                  <a:gd name="connsiteY3" fmla="*/ 2150567 h 2167318"/>
                  <a:gd name="connsiteX4" fmla="*/ 243014 w 986110"/>
                  <a:gd name="connsiteY4" fmla="*/ 2167318 h 2167318"/>
                  <a:gd name="connsiteX5" fmla="*/ 107063 w 986110"/>
                  <a:gd name="connsiteY5" fmla="*/ 2108132 h 2167318"/>
                  <a:gd name="connsiteX6" fmla="*/ 0 w 986110"/>
                  <a:gd name="connsiteY6" fmla="*/ 2051707 h 2167318"/>
                  <a:gd name="connsiteX7" fmla="*/ 112240 w 986110"/>
                  <a:gd name="connsiteY7" fmla="*/ 1984935 h 2167318"/>
                  <a:gd name="connsiteX8" fmla="*/ 626227 w 986110"/>
                  <a:gd name="connsiteY8" fmla="*/ 1061561 h 2167318"/>
                  <a:gd name="connsiteX9" fmla="*/ 112240 w 986110"/>
                  <a:gd name="connsiteY9" fmla="*/ 127240 h 2167318"/>
                  <a:gd name="connsiteX10" fmla="*/ 86790 w 986110"/>
                  <a:gd name="connsiteY10" fmla="*/ 111731 h 2167318"/>
                  <a:gd name="connsiteX11" fmla="*/ 107063 w 986110"/>
                  <a:gd name="connsiteY11" fmla="*/ 101046 h 2167318"/>
                  <a:gd name="connsiteX12" fmla="*/ 317471 w 986110"/>
                  <a:gd name="connsiteY12" fmla="*/ 9446 h 2167318"/>
                  <a:gd name="connsiteX13" fmla="*/ 343844 w 986110"/>
                  <a:gd name="connsiteY13" fmla="*/ 0 h 21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6110" h="2167318">
                    <a:moveTo>
                      <a:pt x="343844" y="0"/>
                    </a:moveTo>
                    <a:lnTo>
                      <a:pt x="430789" y="52984"/>
                    </a:lnTo>
                    <a:cubicBezTo>
                      <a:pt x="810723" y="312770"/>
                      <a:pt x="986110" y="670533"/>
                      <a:pt x="986110" y="1062441"/>
                    </a:cubicBezTo>
                    <a:cubicBezTo>
                      <a:pt x="986110" y="1503338"/>
                      <a:pt x="764135" y="1893535"/>
                      <a:pt x="278669" y="2150567"/>
                    </a:cubicBezTo>
                    <a:lnTo>
                      <a:pt x="243014" y="2167318"/>
                    </a:lnTo>
                    <a:lnTo>
                      <a:pt x="107063" y="2108132"/>
                    </a:lnTo>
                    <a:lnTo>
                      <a:pt x="0" y="2051707"/>
                    </a:lnTo>
                    <a:lnTo>
                      <a:pt x="112240" y="1984935"/>
                    </a:lnTo>
                    <a:cubicBezTo>
                      <a:pt x="463894" y="1749959"/>
                      <a:pt x="626227" y="1424299"/>
                      <a:pt x="626227" y="1061561"/>
                    </a:cubicBezTo>
                    <a:cubicBezTo>
                      <a:pt x="626227" y="698824"/>
                      <a:pt x="463894" y="367690"/>
                      <a:pt x="112240" y="127240"/>
                    </a:cubicBezTo>
                    <a:lnTo>
                      <a:pt x="86790" y="111731"/>
                    </a:lnTo>
                    <a:lnTo>
                      <a:pt x="107063" y="101046"/>
                    </a:lnTo>
                    <a:cubicBezTo>
                      <a:pt x="174086" y="68942"/>
                      <a:pt x="244305" y="38369"/>
                      <a:pt x="317471" y="9446"/>
                    </a:cubicBezTo>
                    <a:lnTo>
                      <a:pt x="3438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114" name="グループ化 1113">
                <a:extLst>
                  <a:ext uri="{FF2B5EF4-FFF2-40B4-BE49-F238E27FC236}">
                    <a16:creationId xmlns:a16="http://schemas.microsoft.com/office/drawing/2014/main" id="{1E1A430C-9451-4938-ACEF-6233F1A7826A}"/>
                  </a:ext>
                </a:extLst>
              </p:cNvPr>
              <p:cNvGrpSpPr/>
              <p:nvPr/>
            </p:nvGrpSpPr>
            <p:grpSpPr>
              <a:xfrm>
                <a:off x="13598273" y="2566646"/>
                <a:ext cx="628767" cy="993112"/>
                <a:chOff x="6736079" y="2993174"/>
                <a:chExt cx="628767" cy="993112"/>
              </a:xfrm>
            </p:grpSpPr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A8E29DD8-6F98-4590-85AC-3826C06F871A}"/>
                    </a:ext>
                  </a:extLst>
                </p:cNvPr>
                <p:cNvSpPr/>
                <p:nvPr/>
              </p:nvSpPr>
              <p:spPr>
                <a:xfrm>
                  <a:off x="7166083" y="2993174"/>
                  <a:ext cx="198763" cy="993112"/>
                </a:xfrm>
                <a:custGeom>
                  <a:avLst/>
                  <a:gdLst>
                    <a:gd name="connsiteX0" fmla="*/ 194240 w 198763"/>
                    <a:gd name="connsiteY0" fmla="*/ 0 h 993112"/>
                    <a:gd name="connsiteX1" fmla="*/ 176657 w 198763"/>
                    <a:gd name="connsiteY1" fmla="*/ 52524 h 993112"/>
                    <a:gd name="connsiteX2" fmla="*/ 116039 w 198763"/>
                    <a:gd name="connsiteY2" fmla="*/ 489801 h 993112"/>
                    <a:gd name="connsiteX3" fmla="*/ 176657 w 198763"/>
                    <a:gd name="connsiteY3" fmla="*/ 927078 h 993112"/>
                    <a:gd name="connsiteX4" fmla="*/ 198763 w 198763"/>
                    <a:gd name="connsiteY4" fmla="*/ 993112 h 993112"/>
                    <a:gd name="connsiteX5" fmla="*/ 181184 w 198763"/>
                    <a:gd name="connsiteY5" fmla="*/ 978873 h 993112"/>
                    <a:gd name="connsiteX6" fmla="*/ 68943 w 198763"/>
                    <a:gd name="connsiteY6" fmla="*/ 914641 h 993112"/>
                    <a:gd name="connsiteX7" fmla="*/ 50445 w 198763"/>
                    <a:gd name="connsiteY7" fmla="*/ 907656 h 993112"/>
                    <a:gd name="connsiteX8" fmla="*/ 26892 w 198763"/>
                    <a:gd name="connsiteY8" fmla="*/ 801297 h 993112"/>
                    <a:gd name="connsiteX9" fmla="*/ 0 w 198763"/>
                    <a:gd name="connsiteY9" fmla="*/ 489800 h 993112"/>
                    <a:gd name="connsiteX10" fmla="*/ 26892 w 198763"/>
                    <a:gd name="connsiteY10" fmla="*/ 178303 h 993112"/>
                    <a:gd name="connsiteX11" fmla="*/ 46098 w 198763"/>
                    <a:gd name="connsiteY11" fmla="*/ 91577 h 993112"/>
                    <a:gd name="connsiteX12" fmla="*/ 68943 w 198763"/>
                    <a:gd name="connsiteY12" fmla="*/ 82433 h 993112"/>
                    <a:gd name="connsiteX13" fmla="*/ 176857 w 198763"/>
                    <a:gd name="connsiteY13" fmla="*/ 20678 h 993112"/>
                    <a:gd name="connsiteX14" fmla="*/ 188671 w 198763"/>
                    <a:gd name="connsiteY14" fmla="*/ 5098 h 993112"/>
                    <a:gd name="connsiteX15" fmla="*/ 194240 w 198763"/>
                    <a:gd name="connsiteY15" fmla="*/ 0 h 993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8763" h="993112">
                      <a:moveTo>
                        <a:pt x="194240" y="0"/>
                      </a:moveTo>
                      <a:lnTo>
                        <a:pt x="176657" y="52524"/>
                      </a:lnTo>
                      <a:cubicBezTo>
                        <a:pt x="136852" y="192699"/>
                        <a:pt x="116039" y="340023"/>
                        <a:pt x="116039" y="489801"/>
                      </a:cubicBezTo>
                      <a:cubicBezTo>
                        <a:pt x="116039" y="639580"/>
                        <a:pt x="136852" y="786904"/>
                        <a:pt x="176657" y="927078"/>
                      </a:cubicBezTo>
                      <a:lnTo>
                        <a:pt x="198763" y="993112"/>
                      </a:lnTo>
                      <a:lnTo>
                        <a:pt x="181184" y="978873"/>
                      </a:lnTo>
                      <a:cubicBezTo>
                        <a:pt x="145266" y="954318"/>
                        <a:pt x="107717" y="932890"/>
                        <a:pt x="68943" y="914641"/>
                      </a:cubicBezTo>
                      <a:lnTo>
                        <a:pt x="50445" y="907656"/>
                      </a:lnTo>
                      <a:lnTo>
                        <a:pt x="26892" y="801297"/>
                      </a:lnTo>
                      <a:cubicBezTo>
                        <a:pt x="9223" y="700629"/>
                        <a:pt x="0" y="596100"/>
                        <a:pt x="0" y="489800"/>
                      </a:cubicBezTo>
                      <a:cubicBezTo>
                        <a:pt x="0" y="383501"/>
                        <a:pt x="9223" y="278971"/>
                        <a:pt x="26892" y="178303"/>
                      </a:cubicBezTo>
                      <a:lnTo>
                        <a:pt x="46098" y="91577"/>
                      </a:lnTo>
                      <a:lnTo>
                        <a:pt x="68943" y="82433"/>
                      </a:lnTo>
                      <a:lnTo>
                        <a:pt x="176857" y="20678"/>
                      </a:lnTo>
                      <a:lnTo>
                        <a:pt x="188671" y="5098"/>
                      </a:lnTo>
                      <a:lnTo>
                        <a:pt x="1942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5151CEE2-C29F-4CAF-A619-EDD29CA737D1}"/>
                    </a:ext>
                  </a:extLst>
                </p:cNvPr>
                <p:cNvSpPr/>
                <p:nvPr/>
              </p:nvSpPr>
              <p:spPr>
                <a:xfrm>
                  <a:off x="6736079" y="3134654"/>
                  <a:ext cx="135348" cy="710086"/>
                </a:xfrm>
                <a:custGeom>
                  <a:avLst/>
                  <a:gdLst>
                    <a:gd name="connsiteX0" fmla="*/ 54228 w 135348"/>
                    <a:gd name="connsiteY0" fmla="*/ 0 h 710086"/>
                    <a:gd name="connsiteX1" fmla="*/ 58174 w 135348"/>
                    <a:gd name="connsiteY1" fmla="*/ 10374 h 710086"/>
                    <a:gd name="connsiteX2" fmla="*/ 127827 w 135348"/>
                    <a:gd name="connsiteY2" fmla="*/ 17992 h 710086"/>
                    <a:gd name="connsiteX3" fmla="*/ 131539 w 135348"/>
                    <a:gd name="connsiteY3" fmla="*/ 17887 h 710086"/>
                    <a:gd name="connsiteX4" fmla="*/ 106303 w 135348"/>
                    <a:gd name="connsiteY4" fmla="*/ 135333 h 710086"/>
                    <a:gd name="connsiteX5" fmla="*/ 91441 w 135348"/>
                    <a:gd name="connsiteY5" fmla="*/ 348321 h 710086"/>
                    <a:gd name="connsiteX6" fmla="*/ 106303 w 135348"/>
                    <a:gd name="connsiteY6" fmla="*/ 561309 h 710086"/>
                    <a:gd name="connsiteX7" fmla="*/ 135348 w 135348"/>
                    <a:gd name="connsiteY7" fmla="*/ 696483 h 710086"/>
                    <a:gd name="connsiteX8" fmla="*/ 127827 w 135348"/>
                    <a:gd name="connsiteY8" fmla="*/ 696122 h 710086"/>
                    <a:gd name="connsiteX9" fmla="*/ 61114 w 135348"/>
                    <a:gd name="connsiteY9" fmla="*/ 703419 h 710086"/>
                    <a:gd name="connsiteX10" fmla="*/ 58676 w 135348"/>
                    <a:gd name="connsiteY10" fmla="*/ 710086 h 710086"/>
                    <a:gd name="connsiteX11" fmla="*/ 42959 w 135348"/>
                    <a:gd name="connsiteY11" fmla="*/ 662590 h 710086"/>
                    <a:gd name="connsiteX12" fmla="*/ 0 w 135348"/>
                    <a:gd name="connsiteY12" fmla="*/ 348321 h 710086"/>
                    <a:gd name="connsiteX13" fmla="*/ 42959 w 135348"/>
                    <a:gd name="connsiteY13" fmla="*/ 34052 h 710086"/>
                    <a:gd name="connsiteX14" fmla="*/ 54228 w 135348"/>
                    <a:gd name="connsiteY14" fmla="*/ 0 h 710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5348" h="710086">
                      <a:moveTo>
                        <a:pt x="54228" y="0"/>
                      </a:moveTo>
                      <a:lnTo>
                        <a:pt x="58174" y="10374"/>
                      </a:lnTo>
                      <a:lnTo>
                        <a:pt x="127827" y="17992"/>
                      </a:lnTo>
                      <a:lnTo>
                        <a:pt x="131539" y="17887"/>
                      </a:lnTo>
                      <a:lnTo>
                        <a:pt x="106303" y="135333"/>
                      </a:lnTo>
                      <a:cubicBezTo>
                        <a:pt x="96559" y="204130"/>
                        <a:pt x="91441" y="275362"/>
                        <a:pt x="91441" y="348321"/>
                      </a:cubicBezTo>
                      <a:cubicBezTo>
                        <a:pt x="91441" y="421280"/>
                        <a:pt x="96559" y="492512"/>
                        <a:pt x="106303" y="561309"/>
                      </a:cubicBezTo>
                      <a:lnTo>
                        <a:pt x="135348" y="696483"/>
                      </a:lnTo>
                      <a:lnTo>
                        <a:pt x="127827" y="696122"/>
                      </a:lnTo>
                      <a:lnTo>
                        <a:pt x="61114" y="703419"/>
                      </a:lnTo>
                      <a:lnTo>
                        <a:pt x="58676" y="710086"/>
                      </a:lnTo>
                      <a:lnTo>
                        <a:pt x="42959" y="662590"/>
                      </a:lnTo>
                      <a:cubicBezTo>
                        <a:pt x="15040" y="563313"/>
                        <a:pt x="0" y="457760"/>
                        <a:pt x="0" y="348321"/>
                      </a:cubicBezTo>
                      <a:cubicBezTo>
                        <a:pt x="0" y="238883"/>
                        <a:pt x="15040" y="133329"/>
                        <a:pt x="42959" y="34052"/>
                      </a:cubicBezTo>
                      <a:lnTo>
                        <a:pt x="542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6" name="フリーフォーム: 図形 1125">
                  <a:extLst>
                    <a:ext uri="{FF2B5EF4-FFF2-40B4-BE49-F238E27FC236}">
                      <a16:creationId xmlns:a16="http://schemas.microsoft.com/office/drawing/2014/main" id="{F02F6744-F488-488F-A383-D09085DEBCA2}"/>
                    </a:ext>
                  </a:extLst>
                </p:cNvPr>
                <p:cNvSpPr/>
                <p:nvPr/>
              </p:nvSpPr>
              <p:spPr>
                <a:xfrm>
                  <a:off x="6827520" y="3084752"/>
                  <a:ext cx="389008" cy="816079"/>
                </a:xfrm>
                <a:custGeom>
                  <a:avLst/>
                  <a:gdLst>
                    <a:gd name="connsiteX0" fmla="*/ 384661 w 389008"/>
                    <a:gd name="connsiteY0" fmla="*/ 0 h 816079"/>
                    <a:gd name="connsiteX1" fmla="*/ 365455 w 389008"/>
                    <a:gd name="connsiteY1" fmla="*/ 86726 h 816079"/>
                    <a:gd name="connsiteX2" fmla="*/ 338563 w 389008"/>
                    <a:gd name="connsiteY2" fmla="*/ 398223 h 816079"/>
                    <a:gd name="connsiteX3" fmla="*/ 365455 w 389008"/>
                    <a:gd name="connsiteY3" fmla="*/ 709720 h 816079"/>
                    <a:gd name="connsiteX4" fmla="*/ 389008 w 389008"/>
                    <a:gd name="connsiteY4" fmla="*/ 816079 h 816079"/>
                    <a:gd name="connsiteX5" fmla="*/ 287913 w 389008"/>
                    <a:gd name="connsiteY5" fmla="*/ 777903 h 816079"/>
                    <a:gd name="connsiteX6" fmla="*/ 163397 w 389008"/>
                    <a:gd name="connsiteY6" fmla="*/ 752121 h 816079"/>
                    <a:gd name="connsiteX7" fmla="*/ 43907 w 389008"/>
                    <a:gd name="connsiteY7" fmla="*/ 746386 h 816079"/>
                    <a:gd name="connsiteX8" fmla="*/ 14862 w 389008"/>
                    <a:gd name="connsiteY8" fmla="*/ 611212 h 816079"/>
                    <a:gd name="connsiteX9" fmla="*/ 0 w 389008"/>
                    <a:gd name="connsiteY9" fmla="*/ 398224 h 816079"/>
                    <a:gd name="connsiteX10" fmla="*/ 14862 w 389008"/>
                    <a:gd name="connsiteY10" fmla="*/ 185236 h 816079"/>
                    <a:gd name="connsiteX11" fmla="*/ 40098 w 389008"/>
                    <a:gd name="connsiteY11" fmla="*/ 67790 h 816079"/>
                    <a:gd name="connsiteX12" fmla="*/ 131783 w 389008"/>
                    <a:gd name="connsiteY12" fmla="*/ 65181 h 816079"/>
                    <a:gd name="connsiteX13" fmla="*/ 318368 w 389008"/>
                    <a:gd name="connsiteY13" fmla="*/ 26532 h 816079"/>
                    <a:gd name="connsiteX14" fmla="*/ 384661 w 389008"/>
                    <a:gd name="connsiteY14" fmla="*/ 0 h 81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9008" h="816079">
                      <a:moveTo>
                        <a:pt x="384661" y="0"/>
                      </a:moveTo>
                      <a:lnTo>
                        <a:pt x="365455" y="86726"/>
                      </a:lnTo>
                      <a:cubicBezTo>
                        <a:pt x="347786" y="187394"/>
                        <a:pt x="338563" y="291924"/>
                        <a:pt x="338563" y="398223"/>
                      </a:cubicBezTo>
                      <a:cubicBezTo>
                        <a:pt x="338563" y="504523"/>
                        <a:pt x="347786" y="609052"/>
                        <a:pt x="365455" y="709720"/>
                      </a:cubicBezTo>
                      <a:lnTo>
                        <a:pt x="389008" y="816079"/>
                      </a:lnTo>
                      <a:lnTo>
                        <a:pt x="287913" y="777903"/>
                      </a:lnTo>
                      <a:cubicBezTo>
                        <a:pt x="247094" y="766062"/>
                        <a:pt x="205453" y="757451"/>
                        <a:pt x="163397" y="752121"/>
                      </a:cubicBezTo>
                      <a:lnTo>
                        <a:pt x="43907" y="746386"/>
                      </a:lnTo>
                      <a:lnTo>
                        <a:pt x="14862" y="611212"/>
                      </a:lnTo>
                      <a:cubicBezTo>
                        <a:pt x="5118" y="542415"/>
                        <a:pt x="0" y="471183"/>
                        <a:pt x="0" y="398224"/>
                      </a:cubicBezTo>
                      <a:cubicBezTo>
                        <a:pt x="0" y="325265"/>
                        <a:pt x="5118" y="254033"/>
                        <a:pt x="14862" y="185236"/>
                      </a:cubicBezTo>
                      <a:lnTo>
                        <a:pt x="40098" y="67790"/>
                      </a:lnTo>
                      <a:lnTo>
                        <a:pt x="131783" y="65181"/>
                      </a:lnTo>
                      <a:cubicBezTo>
                        <a:pt x="195142" y="59651"/>
                        <a:pt x="257792" y="46711"/>
                        <a:pt x="318368" y="26532"/>
                      </a:cubicBezTo>
                      <a:lnTo>
                        <a:pt x="3846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74240311-6585-406C-9474-0A4A16163A79}"/>
                  </a:ext>
                </a:extLst>
              </p:cNvPr>
              <p:cNvSpPr/>
              <p:nvPr/>
            </p:nvSpPr>
            <p:spPr>
              <a:xfrm>
                <a:off x="14524414" y="2301169"/>
                <a:ext cx="961081" cy="1524000"/>
              </a:xfrm>
              <a:custGeom>
                <a:avLst/>
                <a:gdLst>
                  <a:gd name="connsiteX0" fmla="*/ 319731 w 961081"/>
                  <a:gd name="connsiteY0" fmla="*/ 0 h 1524000"/>
                  <a:gd name="connsiteX1" fmla="*/ 961081 w 961081"/>
                  <a:gd name="connsiteY1" fmla="*/ 768350 h 1524000"/>
                  <a:gd name="connsiteX2" fmla="*/ 319731 w 961081"/>
                  <a:gd name="connsiteY2" fmla="*/ 1524000 h 1524000"/>
                  <a:gd name="connsiteX3" fmla="*/ 3353 w 961081"/>
                  <a:gd name="connsiteY3" fmla="*/ 1464118 h 1524000"/>
                  <a:gd name="connsiteX4" fmla="*/ 0 w 961081"/>
                  <a:gd name="connsiteY4" fmla="*/ 1462412 h 1524000"/>
                  <a:gd name="connsiteX5" fmla="*/ 88161 w 961081"/>
                  <a:gd name="connsiteY5" fmla="*/ 1470397 h 1524000"/>
                  <a:gd name="connsiteX6" fmla="*/ 710256 w 961081"/>
                  <a:gd name="connsiteY6" fmla="*/ 767903 h 1524000"/>
                  <a:gd name="connsiteX7" fmla="*/ 88161 w 961081"/>
                  <a:gd name="connsiteY7" fmla="*/ 53603 h 1524000"/>
                  <a:gd name="connsiteX8" fmla="*/ 0 w 961081"/>
                  <a:gd name="connsiteY8" fmla="*/ 61589 h 1524000"/>
                  <a:gd name="connsiteX9" fmla="*/ 3353 w 961081"/>
                  <a:gd name="connsiteY9" fmla="*/ 59882 h 1524000"/>
                  <a:gd name="connsiteX10" fmla="*/ 319731 w 961081"/>
                  <a:gd name="connsiteY10" fmla="*/ 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1081" h="1524000">
                    <a:moveTo>
                      <a:pt x="319731" y="0"/>
                    </a:moveTo>
                    <a:cubicBezTo>
                      <a:pt x="768628" y="0"/>
                      <a:pt x="961081" y="347509"/>
                      <a:pt x="961081" y="768350"/>
                    </a:cubicBezTo>
                    <a:cubicBezTo>
                      <a:pt x="961081" y="1189191"/>
                      <a:pt x="768628" y="1524000"/>
                      <a:pt x="319731" y="1524000"/>
                    </a:cubicBezTo>
                    <a:cubicBezTo>
                      <a:pt x="207507" y="1524000"/>
                      <a:pt x="100595" y="1502678"/>
                      <a:pt x="3353" y="1464118"/>
                    </a:cubicBezTo>
                    <a:lnTo>
                      <a:pt x="0" y="1462412"/>
                    </a:lnTo>
                    <a:lnTo>
                      <a:pt x="88161" y="1470397"/>
                    </a:lnTo>
                    <a:cubicBezTo>
                      <a:pt x="523581" y="1470397"/>
                      <a:pt x="710256" y="1159140"/>
                      <a:pt x="710256" y="767903"/>
                    </a:cubicBezTo>
                    <a:cubicBezTo>
                      <a:pt x="710256" y="376667"/>
                      <a:pt x="523581" y="53603"/>
                      <a:pt x="88161" y="53603"/>
                    </a:cubicBezTo>
                    <a:lnTo>
                      <a:pt x="0" y="61589"/>
                    </a:lnTo>
                    <a:lnTo>
                      <a:pt x="3353" y="59882"/>
                    </a:lnTo>
                    <a:cubicBezTo>
                      <a:pt x="100595" y="21323"/>
                      <a:pt x="207507" y="0"/>
                      <a:pt x="3197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C5516D82-EE81-4D9B-B178-72EF17C668CE}"/>
                  </a:ext>
                </a:extLst>
              </p:cNvPr>
              <p:cNvSpPr/>
              <p:nvPr/>
            </p:nvSpPr>
            <p:spPr>
              <a:xfrm>
                <a:off x="10264568" y="1199192"/>
                <a:ext cx="2023793" cy="394021"/>
              </a:xfrm>
              <a:custGeom>
                <a:avLst/>
                <a:gdLst>
                  <a:gd name="connsiteX0" fmla="*/ 1011896 w 2023793"/>
                  <a:gd name="connsiteY0" fmla="*/ 0 h 394021"/>
                  <a:gd name="connsiteX1" fmla="*/ 1993710 w 2023793"/>
                  <a:gd name="connsiteY1" fmla="*/ 355979 h 394021"/>
                  <a:gd name="connsiteX2" fmla="*/ 2023793 w 2023793"/>
                  <a:gd name="connsiteY2" fmla="*/ 394021 h 394021"/>
                  <a:gd name="connsiteX3" fmla="*/ 1981043 w 2023793"/>
                  <a:gd name="connsiteY3" fmla="*/ 370677 h 394021"/>
                  <a:gd name="connsiteX4" fmla="*/ 1011896 w 2023793"/>
                  <a:gd name="connsiteY4" fmla="*/ 171450 h 394021"/>
                  <a:gd name="connsiteX5" fmla="*/ 42749 w 2023793"/>
                  <a:gd name="connsiteY5" fmla="*/ 370677 h 394021"/>
                  <a:gd name="connsiteX6" fmla="*/ 0 w 2023793"/>
                  <a:gd name="connsiteY6" fmla="*/ 394021 h 394021"/>
                  <a:gd name="connsiteX7" fmla="*/ 30082 w 2023793"/>
                  <a:gd name="connsiteY7" fmla="*/ 355979 h 394021"/>
                  <a:gd name="connsiteX8" fmla="*/ 1011896 w 2023793"/>
                  <a:gd name="connsiteY8" fmla="*/ 0 h 394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793" h="394021">
                    <a:moveTo>
                      <a:pt x="1011896" y="0"/>
                    </a:moveTo>
                    <a:cubicBezTo>
                      <a:pt x="1435857" y="0"/>
                      <a:pt x="1804630" y="143942"/>
                      <a:pt x="1993710" y="355979"/>
                    </a:cubicBezTo>
                    <a:lnTo>
                      <a:pt x="2023793" y="394021"/>
                    </a:lnTo>
                    <a:lnTo>
                      <a:pt x="1981043" y="370677"/>
                    </a:lnTo>
                    <a:cubicBezTo>
                      <a:pt x="1733017" y="247585"/>
                      <a:pt x="1390372" y="171450"/>
                      <a:pt x="1011896" y="171450"/>
                    </a:cubicBezTo>
                    <a:cubicBezTo>
                      <a:pt x="633421" y="171450"/>
                      <a:pt x="290775" y="247585"/>
                      <a:pt x="42749" y="370677"/>
                    </a:cubicBezTo>
                    <a:lnTo>
                      <a:pt x="0" y="394021"/>
                    </a:lnTo>
                    <a:lnTo>
                      <a:pt x="30082" y="355979"/>
                    </a:lnTo>
                    <a:cubicBezTo>
                      <a:pt x="219163" y="143942"/>
                      <a:pt x="587936" y="0"/>
                      <a:pt x="1011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C13DC857-9618-4879-BECF-AEDB805632E3}"/>
                  </a:ext>
                </a:extLst>
              </p:cNvPr>
              <p:cNvSpPr/>
              <p:nvPr/>
            </p:nvSpPr>
            <p:spPr>
              <a:xfrm rot="1800000">
                <a:off x="11023625" y="4617733"/>
                <a:ext cx="373915" cy="491719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18" name="楕円 1117">
                <a:extLst>
                  <a:ext uri="{FF2B5EF4-FFF2-40B4-BE49-F238E27FC236}">
                    <a16:creationId xmlns:a16="http://schemas.microsoft.com/office/drawing/2014/main" id="{332A2858-6DD5-4EB8-81B0-6B8E06FB9BFF}"/>
                  </a:ext>
                </a:extLst>
              </p:cNvPr>
              <p:cNvSpPr/>
              <p:nvPr/>
            </p:nvSpPr>
            <p:spPr>
              <a:xfrm>
                <a:off x="8847485" y="2205607"/>
                <a:ext cx="581385" cy="581385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264E56CD-D55C-46B8-B103-D4C7D23587A4}"/>
                  </a:ext>
                </a:extLst>
              </p:cNvPr>
              <p:cNvSpPr/>
              <p:nvPr/>
            </p:nvSpPr>
            <p:spPr>
              <a:xfrm rot="5400000">
                <a:off x="10305544" y="2215114"/>
                <a:ext cx="2838450" cy="1682669"/>
              </a:xfrm>
              <a:custGeom>
                <a:avLst/>
                <a:gdLst>
                  <a:gd name="connsiteX0" fmla="*/ 0 w 2838450"/>
                  <a:gd name="connsiteY0" fmla="*/ 1190177 h 1682669"/>
                  <a:gd name="connsiteX1" fmla="*/ 64898 w 2838450"/>
                  <a:gd name="connsiteY1" fmla="*/ 366777 h 1682669"/>
                  <a:gd name="connsiteX2" fmla="*/ 75110 w 2838450"/>
                  <a:gd name="connsiteY2" fmla="*/ 315666 h 1682669"/>
                  <a:gd name="connsiteX3" fmla="*/ 104554 w 2838450"/>
                  <a:gd name="connsiteY3" fmla="*/ 315099 h 1682669"/>
                  <a:gd name="connsiteX4" fmla="*/ 1619907 w 2838450"/>
                  <a:gd name="connsiteY4" fmla="*/ 159603 h 1682669"/>
                  <a:gd name="connsiteX5" fmla="*/ 2720904 w 2838450"/>
                  <a:gd name="connsiteY5" fmla="*/ 122649 h 1682669"/>
                  <a:gd name="connsiteX6" fmla="*/ 2724516 w 2838450"/>
                  <a:gd name="connsiteY6" fmla="*/ 121273 h 1682669"/>
                  <a:gd name="connsiteX7" fmla="*/ 2737707 w 2838450"/>
                  <a:gd name="connsiteY7" fmla="*/ 172980 h 1682669"/>
                  <a:gd name="connsiteX8" fmla="*/ 2838450 w 2838450"/>
                  <a:gd name="connsiteY8" fmla="*/ 1190177 h 1682669"/>
                  <a:gd name="connsiteX9" fmla="*/ 2831123 w 2838450"/>
                  <a:gd name="connsiteY9" fmla="*/ 1493117 h 1682669"/>
                  <a:gd name="connsiteX10" fmla="*/ 2823413 w 2838450"/>
                  <a:gd name="connsiteY10" fmla="*/ 1598580 h 1682669"/>
                  <a:gd name="connsiteX11" fmla="*/ 2756419 w 2838450"/>
                  <a:gd name="connsiteY11" fmla="*/ 1574090 h 1682669"/>
                  <a:gd name="connsiteX12" fmla="*/ 1619907 w 2838450"/>
                  <a:gd name="connsiteY12" fmla="*/ 1523068 h 1682669"/>
                  <a:gd name="connsiteX13" fmla="*/ 104555 w 2838450"/>
                  <a:gd name="connsiteY13" fmla="*/ 1367572 h 1682669"/>
                  <a:gd name="connsiteX14" fmla="*/ 4244 w 2838450"/>
                  <a:gd name="connsiteY14" fmla="*/ 1365641 h 1682669"/>
                  <a:gd name="connsiteX15" fmla="*/ 0 w 2838450"/>
                  <a:gd name="connsiteY15" fmla="*/ 1190177 h 168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8450" h="1682669">
                    <a:moveTo>
                      <a:pt x="0" y="1190177"/>
                    </a:moveTo>
                    <a:cubicBezTo>
                      <a:pt x="0" y="883358"/>
                      <a:pt x="22755" y="609404"/>
                      <a:pt x="64898" y="366777"/>
                    </a:cubicBezTo>
                    <a:lnTo>
                      <a:pt x="75110" y="315666"/>
                    </a:lnTo>
                    <a:lnTo>
                      <a:pt x="104554" y="315099"/>
                    </a:lnTo>
                    <a:cubicBezTo>
                      <a:pt x="609672" y="263267"/>
                      <a:pt x="1114790" y="-255055"/>
                      <a:pt x="1619907" y="159603"/>
                    </a:cubicBezTo>
                    <a:cubicBezTo>
                      <a:pt x="1986906" y="460877"/>
                      <a:pt x="2353904" y="269638"/>
                      <a:pt x="2720904" y="122649"/>
                    </a:cubicBezTo>
                    <a:lnTo>
                      <a:pt x="2724516" y="121273"/>
                    </a:lnTo>
                    <a:lnTo>
                      <a:pt x="2737707" y="172980"/>
                    </a:lnTo>
                    <a:cubicBezTo>
                      <a:pt x="2802754" y="460662"/>
                      <a:pt x="2838450" y="798663"/>
                      <a:pt x="2838450" y="1190177"/>
                    </a:cubicBezTo>
                    <a:cubicBezTo>
                      <a:pt x="2838450" y="1292450"/>
                      <a:pt x="2835968" y="1393512"/>
                      <a:pt x="2831123" y="1493117"/>
                    </a:cubicBezTo>
                    <a:lnTo>
                      <a:pt x="2823413" y="1598580"/>
                    </a:lnTo>
                    <a:lnTo>
                      <a:pt x="2756419" y="1574090"/>
                    </a:lnTo>
                    <a:cubicBezTo>
                      <a:pt x="2377582" y="1425883"/>
                      <a:pt x="1998744" y="1212075"/>
                      <a:pt x="1619907" y="1523068"/>
                    </a:cubicBezTo>
                    <a:cubicBezTo>
                      <a:pt x="1114789" y="1937725"/>
                      <a:pt x="609672" y="1419404"/>
                      <a:pt x="104555" y="1367572"/>
                    </a:cubicBezTo>
                    <a:lnTo>
                      <a:pt x="4244" y="1365641"/>
                    </a:lnTo>
                    <a:lnTo>
                      <a:pt x="0" y="119017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F46BE193-D7A9-4E06-B63C-140F3AC4ABA7}"/>
                  </a:ext>
                </a:extLst>
              </p:cNvPr>
              <p:cNvSpPr/>
              <p:nvPr/>
            </p:nvSpPr>
            <p:spPr>
              <a:xfrm rot="5400000">
                <a:off x="11128585" y="2830648"/>
                <a:ext cx="2649406" cy="412777"/>
              </a:xfrm>
              <a:custGeom>
                <a:avLst/>
                <a:gdLst>
                  <a:gd name="connsiteX0" fmla="*/ 0 w 2649406"/>
                  <a:gd name="connsiteY0" fmla="*/ 409239 h 412777"/>
                  <a:gd name="connsiteX1" fmla="*/ 19105 w 2649406"/>
                  <a:gd name="connsiteY1" fmla="*/ 313621 h 412777"/>
                  <a:gd name="connsiteX2" fmla="*/ 29443 w 2649406"/>
                  <a:gd name="connsiteY2" fmla="*/ 313422 h 412777"/>
                  <a:gd name="connsiteX3" fmla="*/ 29485 w 2649406"/>
                  <a:gd name="connsiteY3" fmla="*/ 313415 h 412777"/>
                  <a:gd name="connsiteX4" fmla="*/ 124154 w 2649406"/>
                  <a:gd name="connsiteY4" fmla="*/ 298577 h 412777"/>
                  <a:gd name="connsiteX5" fmla="*/ 144263 w 2649406"/>
                  <a:gd name="connsiteY5" fmla="*/ 293540 h 412777"/>
                  <a:gd name="connsiteX6" fmla="*/ 155723 w 2649406"/>
                  <a:gd name="connsiteY6" fmla="*/ 291555 h 412777"/>
                  <a:gd name="connsiteX7" fmla="*/ 178997 w 2649406"/>
                  <a:gd name="connsiteY7" fmla="*/ 284839 h 412777"/>
                  <a:gd name="connsiteX8" fmla="*/ 218864 w 2649406"/>
                  <a:gd name="connsiteY8" fmla="*/ 274851 h 412777"/>
                  <a:gd name="connsiteX9" fmla="*/ 244458 w 2649406"/>
                  <a:gd name="connsiteY9" fmla="*/ 265946 h 412777"/>
                  <a:gd name="connsiteX10" fmla="*/ 282002 w 2649406"/>
                  <a:gd name="connsiteY10" fmla="*/ 255111 h 412777"/>
                  <a:gd name="connsiteX11" fmla="*/ 534561 w 2649406"/>
                  <a:gd name="connsiteY11" fmla="*/ 157926 h 412777"/>
                  <a:gd name="connsiteX12" fmla="*/ 608850 w 2649406"/>
                  <a:gd name="connsiteY12" fmla="*/ 127910 h 412777"/>
                  <a:gd name="connsiteX13" fmla="*/ 787065 w 2649406"/>
                  <a:gd name="connsiteY13" fmla="*/ 60761 h 412777"/>
                  <a:gd name="connsiteX14" fmla="*/ 787120 w 2649406"/>
                  <a:gd name="connsiteY14" fmla="*/ 60740 h 412777"/>
                  <a:gd name="connsiteX15" fmla="*/ 899424 w 2649406"/>
                  <a:gd name="connsiteY15" fmla="*/ 28330 h 412777"/>
                  <a:gd name="connsiteX16" fmla="*/ 932692 w 2649406"/>
                  <a:gd name="connsiteY16" fmla="*/ 20955 h 412777"/>
                  <a:gd name="connsiteX17" fmla="*/ 1017032 w 2649406"/>
                  <a:gd name="connsiteY17" fmla="*/ 6351 h 412777"/>
                  <a:gd name="connsiteX18" fmla="*/ 1051403 w 2649406"/>
                  <a:gd name="connsiteY18" fmla="*/ 2204 h 412777"/>
                  <a:gd name="connsiteX19" fmla="*/ 1165958 w 2649406"/>
                  <a:gd name="connsiteY19" fmla="*/ 0 h 412777"/>
                  <a:gd name="connsiteX20" fmla="*/ 1278963 w 2649406"/>
                  <a:gd name="connsiteY20" fmla="*/ 19568 h 412777"/>
                  <a:gd name="connsiteX21" fmla="*/ 1355332 w 2649406"/>
                  <a:gd name="connsiteY21" fmla="*/ 43414 h 412777"/>
                  <a:gd name="connsiteX22" fmla="*/ 1355377 w 2649406"/>
                  <a:gd name="connsiteY22" fmla="*/ 43429 h 412777"/>
                  <a:gd name="connsiteX23" fmla="*/ 1355422 w 2649406"/>
                  <a:gd name="connsiteY23" fmla="*/ 43450 h 412777"/>
                  <a:gd name="connsiteX24" fmla="*/ 1439213 w 2649406"/>
                  <a:gd name="connsiteY24" fmla="*/ 85333 h 412777"/>
                  <a:gd name="connsiteX25" fmla="*/ 1460315 w 2649406"/>
                  <a:gd name="connsiteY25" fmla="*/ 98021 h 412777"/>
                  <a:gd name="connsiteX26" fmla="*/ 1544749 w 2649406"/>
                  <a:gd name="connsiteY26" fmla="*/ 157891 h 412777"/>
                  <a:gd name="connsiteX27" fmla="*/ 1544796 w 2649406"/>
                  <a:gd name="connsiteY27" fmla="*/ 157926 h 412777"/>
                  <a:gd name="connsiteX28" fmla="*/ 2555029 w 2649406"/>
                  <a:gd name="connsiteY28" fmla="*/ 157926 h 412777"/>
                  <a:gd name="connsiteX29" fmla="*/ 2627424 w 2649406"/>
                  <a:gd name="connsiteY29" fmla="*/ 128675 h 412777"/>
                  <a:gd name="connsiteX30" fmla="*/ 2649406 w 2649406"/>
                  <a:gd name="connsiteY30" fmla="*/ 214846 h 412777"/>
                  <a:gd name="connsiteX31" fmla="*/ 2645794 w 2649406"/>
                  <a:gd name="connsiteY31" fmla="*/ 216222 h 412777"/>
                  <a:gd name="connsiteX32" fmla="*/ 1544797 w 2649406"/>
                  <a:gd name="connsiteY32" fmla="*/ 253176 h 412777"/>
                  <a:gd name="connsiteX33" fmla="*/ 29444 w 2649406"/>
                  <a:gd name="connsiteY33" fmla="*/ 408672 h 412777"/>
                  <a:gd name="connsiteX34" fmla="*/ 0 w 2649406"/>
                  <a:gd name="connsiteY34" fmla="*/ 409239 h 41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49406" h="412777">
                    <a:moveTo>
                      <a:pt x="0" y="409239"/>
                    </a:moveTo>
                    <a:lnTo>
                      <a:pt x="19105" y="313621"/>
                    </a:lnTo>
                    <a:lnTo>
                      <a:pt x="29443" y="313422"/>
                    </a:lnTo>
                    <a:lnTo>
                      <a:pt x="29485" y="313415"/>
                    </a:lnTo>
                    <a:lnTo>
                      <a:pt x="124154" y="298577"/>
                    </a:lnTo>
                    <a:lnTo>
                      <a:pt x="144263" y="293540"/>
                    </a:lnTo>
                    <a:lnTo>
                      <a:pt x="155723" y="291555"/>
                    </a:lnTo>
                    <a:lnTo>
                      <a:pt x="178997" y="284839"/>
                    </a:lnTo>
                    <a:lnTo>
                      <a:pt x="218864" y="274851"/>
                    </a:lnTo>
                    <a:lnTo>
                      <a:pt x="244458" y="265946"/>
                    </a:lnTo>
                    <a:lnTo>
                      <a:pt x="282002" y="255111"/>
                    </a:lnTo>
                    <a:cubicBezTo>
                      <a:pt x="366188" y="227035"/>
                      <a:pt x="450375" y="192481"/>
                      <a:pt x="534561" y="157926"/>
                    </a:cubicBezTo>
                    <a:lnTo>
                      <a:pt x="608850" y="127910"/>
                    </a:lnTo>
                    <a:lnTo>
                      <a:pt x="787065" y="60761"/>
                    </a:lnTo>
                    <a:lnTo>
                      <a:pt x="787120" y="60740"/>
                    </a:lnTo>
                    <a:lnTo>
                      <a:pt x="899424" y="28330"/>
                    </a:lnTo>
                    <a:lnTo>
                      <a:pt x="932692" y="20955"/>
                    </a:lnTo>
                    <a:lnTo>
                      <a:pt x="1017032" y="6351"/>
                    </a:lnTo>
                    <a:lnTo>
                      <a:pt x="1051403" y="2204"/>
                    </a:lnTo>
                    <a:lnTo>
                      <a:pt x="1165958" y="0"/>
                    </a:lnTo>
                    <a:lnTo>
                      <a:pt x="1278963" y="19568"/>
                    </a:lnTo>
                    <a:lnTo>
                      <a:pt x="1355332" y="43414"/>
                    </a:lnTo>
                    <a:lnTo>
                      <a:pt x="1355377" y="43429"/>
                    </a:lnTo>
                    <a:lnTo>
                      <a:pt x="1355422" y="43450"/>
                    </a:lnTo>
                    <a:lnTo>
                      <a:pt x="1439213" y="85333"/>
                    </a:lnTo>
                    <a:lnTo>
                      <a:pt x="1460315" y="98021"/>
                    </a:lnTo>
                    <a:lnTo>
                      <a:pt x="1544749" y="157891"/>
                    </a:lnTo>
                    <a:lnTo>
                      <a:pt x="1544796" y="157926"/>
                    </a:lnTo>
                    <a:cubicBezTo>
                      <a:pt x="1881540" y="434364"/>
                      <a:pt x="2218284" y="296145"/>
                      <a:pt x="2555029" y="157926"/>
                    </a:cubicBezTo>
                    <a:lnTo>
                      <a:pt x="2627424" y="128675"/>
                    </a:lnTo>
                    <a:lnTo>
                      <a:pt x="2649406" y="214846"/>
                    </a:lnTo>
                    <a:lnTo>
                      <a:pt x="2645794" y="216222"/>
                    </a:lnTo>
                    <a:cubicBezTo>
                      <a:pt x="2278794" y="363211"/>
                      <a:pt x="1911796" y="554450"/>
                      <a:pt x="1544797" y="253176"/>
                    </a:cubicBezTo>
                    <a:cubicBezTo>
                      <a:pt x="1039680" y="-161482"/>
                      <a:pt x="534562" y="356840"/>
                      <a:pt x="29444" y="408672"/>
                    </a:cubicBezTo>
                    <a:lnTo>
                      <a:pt x="0" y="409239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2165DC90-5112-43EF-AF66-58906C79FD1C}"/>
                  </a:ext>
                </a:extLst>
              </p:cNvPr>
              <p:cNvSpPr/>
              <p:nvPr/>
            </p:nvSpPr>
            <p:spPr>
              <a:xfrm rot="5400000">
                <a:off x="9676548" y="2846047"/>
                <a:ext cx="2828225" cy="414453"/>
              </a:xfrm>
              <a:custGeom>
                <a:avLst/>
                <a:gdLst>
                  <a:gd name="connsiteX0" fmla="*/ 0 w 2828225"/>
                  <a:gd name="connsiteY0" fmla="*/ 2131 h 414453"/>
                  <a:gd name="connsiteX1" fmla="*/ 102616 w 2828225"/>
                  <a:gd name="connsiteY1" fmla="*/ 4106 h 414453"/>
                  <a:gd name="connsiteX2" fmla="*/ 1617968 w 2828225"/>
                  <a:gd name="connsiteY2" fmla="*/ 159602 h 414453"/>
                  <a:gd name="connsiteX3" fmla="*/ 2596632 w 2828225"/>
                  <a:gd name="connsiteY3" fmla="*/ 146657 h 414453"/>
                  <a:gd name="connsiteX4" fmla="*/ 2828225 w 2828225"/>
                  <a:gd name="connsiteY4" fmla="*/ 238020 h 414453"/>
                  <a:gd name="connsiteX5" fmla="*/ 2821555 w 2828225"/>
                  <a:gd name="connsiteY5" fmla="*/ 329255 h 414453"/>
                  <a:gd name="connsiteX6" fmla="*/ 2628201 w 2828225"/>
                  <a:gd name="connsiteY6" fmla="*/ 254852 h 414453"/>
                  <a:gd name="connsiteX7" fmla="*/ 1617967 w 2828225"/>
                  <a:gd name="connsiteY7" fmla="*/ 254852 h 414453"/>
                  <a:gd name="connsiteX8" fmla="*/ 102615 w 2828225"/>
                  <a:gd name="connsiteY8" fmla="*/ 99356 h 414453"/>
                  <a:gd name="connsiteX9" fmla="*/ 2305 w 2828225"/>
                  <a:gd name="connsiteY9" fmla="*/ 97426 h 41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8225" h="414453">
                    <a:moveTo>
                      <a:pt x="0" y="2131"/>
                    </a:moveTo>
                    <a:lnTo>
                      <a:pt x="102616" y="4106"/>
                    </a:lnTo>
                    <a:cubicBezTo>
                      <a:pt x="607733" y="55938"/>
                      <a:pt x="1112851" y="574259"/>
                      <a:pt x="1617968" y="159602"/>
                    </a:cubicBezTo>
                    <a:cubicBezTo>
                      <a:pt x="1944189" y="-108197"/>
                      <a:pt x="2270411" y="13150"/>
                      <a:pt x="2596632" y="146657"/>
                    </a:cubicBezTo>
                    <a:lnTo>
                      <a:pt x="2828225" y="238020"/>
                    </a:lnTo>
                    <a:lnTo>
                      <a:pt x="2821555" y="329255"/>
                    </a:lnTo>
                    <a:lnTo>
                      <a:pt x="2628201" y="254852"/>
                    </a:lnTo>
                    <a:cubicBezTo>
                      <a:pt x="2291457" y="116633"/>
                      <a:pt x="1954712" y="-21586"/>
                      <a:pt x="1617967" y="254852"/>
                    </a:cubicBezTo>
                    <a:cubicBezTo>
                      <a:pt x="1112849" y="669509"/>
                      <a:pt x="607732" y="151188"/>
                      <a:pt x="102615" y="99356"/>
                    </a:cubicBezTo>
                    <a:lnTo>
                      <a:pt x="2305" y="9742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25B2762A-9826-4E58-A2AD-5A37B396F60B}"/>
                  </a:ext>
                </a:extLst>
              </p:cNvPr>
              <p:cNvSpPr/>
              <p:nvPr/>
            </p:nvSpPr>
            <p:spPr>
              <a:xfrm>
                <a:off x="10488290" y="27773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37E5D418-5C00-4E66-A878-550266807613}"/>
                  </a:ext>
                </a:extLst>
              </p:cNvPr>
              <p:cNvSpPr/>
              <p:nvPr/>
            </p:nvSpPr>
            <p:spPr>
              <a:xfrm>
                <a:off x="11053678" y="27773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6" name="グループ化 975">
              <a:extLst>
                <a:ext uri="{FF2B5EF4-FFF2-40B4-BE49-F238E27FC236}">
                  <a16:creationId xmlns:a16="http://schemas.microsoft.com/office/drawing/2014/main" id="{D06B7EC2-BECE-4342-A055-0E725DFF6091}"/>
                </a:ext>
              </a:extLst>
            </p:cNvPr>
            <p:cNvGrpSpPr/>
            <p:nvPr/>
          </p:nvGrpSpPr>
          <p:grpSpPr>
            <a:xfrm flipH="1">
              <a:off x="4466684" y="5032227"/>
              <a:ext cx="1045096" cy="577818"/>
              <a:chOff x="8413023" y="1199191"/>
              <a:chExt cx="7072472" cy="3910261"/>
            </a:xfrm>
          </p:grpSpPr>
          <p:sp>
            <p:nvSpPr>
              <p:cNvPr id="1079" name="楕円 1078">
                <a:extLst>
                  <a:ext uri="{FF2B5EF4-FFF2-40B4-BE49-F238E27FC236}">
                    <a16:creationId xmlns:a16="http://schemas.microsoft.com/office/drawing/2014/main" id="{C147E760-16C0-4840-B483-BFB7C8FC1011}"/>
                  </a:ext>
                </a:extLst>
              </p:cNvPr>
              <p:cNvSpPr/>
              <p:nvPr/>
            </p:nvSpPr>
            <p:spPr>
              <a:xfrm>
                <a:off x="12393044" y="180565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80" name="楕円 1079">
                <a:extLst>
                  <a:ext uri="{FF2B5EF4-FFF2-40B4-BE49-F238E27FC236}">
                    <a16:creationId xmlns:a16="http://schemas.microsoft.com/office/drawing/2014/main" id="{59BC01E3-0664-4C70-9E9F-315900FFDA63}"/>
                  </a:ext>
                </a:extLst>
              </p:cNvPr>
              <p:cNvSpPr/>
              <p:nvPr/>
            </p:nvSpPr>
            <p:spPr>
              <a:xfrm>
                <a:off x="12393044" y="32686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C6984F21-9E15-41CF-B783-3E0BF94B5BAE}"/>
                  </a:ext>
                </a:extLst>
              </p:cNvPr>
              <p:cNvSpPr/>
              <p:nvPr/>
            </p:nvSpPr>
            <p:spPr>
              <a:xfrm>
                <a:off x="12887486" y="1805652"/>
                <a:ext cx="1035908" cy="942167"/>
              </a:xfrm>
              <a:custGeom>
                <a:avLst/>
                <a:gdLst>
                  <a:gd name="connsiteX0" fmla="*/ 270733 w 1035908"/>
                  <a:gd name="connsiteY0" fmla="*/ 0 h 942167"/>
                  <a:gd name="connsiteX1" fmla="*/ 1035908 w 1035908"/>
                  <a:gd name="connsiteY1" fmla="*/ 520546 h 942167"/>
                  <a:gd name="connsiteX2" fmla="*/ 811793 w 1035908"/>
                  <a:gd name="connsiteY2" fmla="*/ 888628 h 942167"/>
                  <a:gd name="connsiteX3" fmla="*/ 716407 w 1035908"/>
                  <a:gd name="connsiteY3" fmla="*/ 942167 h 942167"/>
                  <a:gd name="connsiteX4" fmla="*/ 771080 w 1035908"/>
                  <a:gd name="connsiteY4" fmla="*/ 865093 h 942167"/>
                  <a:gd name="connsiteX5" fmla="*/ 832708 w 1035908"/>
                  <a:gd name="connsiteY5" fmla="*/ 631517 h 942167"/>
                  <a:gd name="connsiteX6" fmla="*/ 48483 w 1035908"/>
                  <a:gd name="connsiteY6" fmla="*/ 31443 h 942167"/>
                  <a:gd name="connsiteX7" fmla="*/ 0 w 1035908"/>
                  <a:gd name="connsiteY7" fmla="*/ 35183 h 942167"/>
                  <a:gd name="connsiteX8" fmla="*/ 116524 w 1035908"/>
                  <a:gd name="connsiteY8" fmla="*/ 10576 h 942167"/>
                  <a:gd name="connsiteX9" fmla="*/ 270733 w 1035908"/>
                  <a:gd name="connsiteY9" fmla="*/ 0 h 94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908" h="942167">
                    <a:moveTo>
                      <a:pt x="270733" y="0"/>
                    </a:moveTo>
                    <a:cubicBezTo>
                      <a:pt x="693327" y="0"/>
                      <a:pt x="1035908" y="233056"/>
                      <a:pt x="1035908" y="520546"/>
                    </a:cubicBezTo>
                    <a:cubicBezTo>
                      <a:pt x="1035908" y="664291"/>
                      <a:pt x="950263" y="794427"/>
                      <a:pt x="811793" y="888628"/>
                    </a:cubicBezTo>
                    <a:lnTo>
                      <a:pt x="716407" y="942167"/>
                    </a:lnTo>
                    <a:lnTo>
                      <a:pt x="771080" y="865093"/>
                    </a:lnTo>
                    <a:cubicBezTo>
                      <a:pt x="810764" y="793301"/>
                      <a:pt x="832708" y="714370"/>
                      <a:pt x="832708" y="631517"/>
                    </a:cubicBezTo>
                    <a:cubicBezTo>
                      <a:pt x="832708" y="300105"/>
                      <a:pt x="481599" y="31443"/>
                      <a:pt x="48483" y="31443"/>
                    </a:cubicBezTo>
                    <a:lnTo>
                      <a:pt x="0" y="35183"/>
                    </a:lnTo>
                    <a:lnTo>
                      <a:pt x="116524" y="10576"/>
                    </a:lnTo>
                    <a:cubicBezTo>
                      <a:pt x="166335" y="3641"/>
                      <a:pt x="217909" y="0"/>
                      <a:pt x="2707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615D7D2D-9A4E-469F-BA99-9F0FE84427EC}"/>
                  </a:ext>
                </a:extLst>
              </p:cNvPr>
              <p:cNvSpPr/>
              <p:nvPr/>
            </p:nvSpPr>
            <p:spPr>
              <a:xfrm>
                <a:off x="13027120" y="33311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83" name="楕円 1082">
                <a:extLst>
                  <a:ext uri="{FF2B5EF4-FFF2-40B4-BE49-F238E27FC236}">
                    <a16:creationId xmlns:a16="http://schemas.microsoft.com/office/drawing/2014/main" id="{9AA58593-FE7C-4926-80DF-71FA44656696}"/>
                  </a:ext>
                </a:extLst>
              </p:cNvPr>
              <p:cNvSpPr/>
              <p:nvPr/>
            </p:nvSpPr>
            <p:spPr>
              <a:xfrm rot="1800000">
                <a:off x="10171253" y="4321296"/>
                <a:ext cx="1298039" cy="588414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84" name="楕円 1083">
                <a:extLst>
                  <a:ext uri="{FF2B5EF4-FFF2-40B4-BE49-F238E27FC236}">
                    <a16:creationId xmlns:a16="http://schemas.microsoft.com/office/drawing/2014/main" id="{A2758598-BE0E-4732-8E98-3224D4A03BFA}"/>
                  </a:ext>
                </a:extLst>
              </p:cNvPr>
              <p:cNvSpPr/>
              <p:nvPr/>
            </p:nvSpPr>
            <p:spPr>
              <a:xfrm>
                <a:off x="10159884" y="1199191"/>
                <a:ext cx="2233158" cy="1360408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5569A2DF-6C4E-46EA-AC20-BC413E3D7FBE}"/>
                  </a:ext>
                </a:extLst>
              </p:cNvPr>
              <p:cNvSpPr/>
              <p:nvPr/>
            </p:nvSpPr>
            <p:spPr>
              <a:xfrm>
                <a:off x="8413023" y="1637222"/>
                <a:ext cx="7072471" cy="2838450"/>
              </a:xfrm>
              <a:custGeom>
                <a:avLst/>
                <a:gdLst>
                  <a:gd name="connsiteX0" fmla="*/ 2962904 w 7072471"/>
                  <a:gd name="connsiteY0" fmla="*/ 0 h 2838450"/>
                  <a:gd name="connsiteX1" fmla="*/ 5165636 w 7072471"/>
                  <a:gd name="connsiteY1" fmla="*/ 876778 h 2838450"/>
                  <a:gd name="connsiteX2" fmla="*/ 5243424 w 7072471"/>
                  <a:gd name="connsiteY2" fmla="*/ 1081278 h 2838450"/>
                  <a:gd name="connsiteX3" fmla="*/ 5313077 w 7072471"/>
                  <a:gd name="connsiteY3" fmla="*/ 1088896 h 2838450"/>
                  <a:gd name="connsiteX4" fmla="*/ 5684197 w 7072471"/>
                  <a:gd name="connsiteY4" fmla="*/ 1011857 h 2838450"/>
                  <a:gd name="connsiteX5" fmla="*/ 5792111 w 7072471"/>
                  <a:gd name="connsiteY5" fmla="*/ 950102 h 2838450"/>
                  <a:gd name="connsiteX6" fmla="*/ 5803925 w 7072471"/>
                  <a:gd name="connsiteY6" fmla="*/ 934522 h 2838450"/>
                  <a:gd name="connsiteX7" fmla="*/ 6431121 w 7072471"/>
                  <a:gd name="connsiteY7" fmla="*/ 657225 h 2838450"/>
                  <a:gd name="connsiteX8" fmla="*/ 7072471 w 7072471"/>
                  <a:gd name="connsiteY8" fmla="*/ 1425575 h 2838450"/>
                  <a:gd name="connsiteX9" fmla="*/ 6431121 w 7072471"/>
                  <a:gd name="connsiteY9" fmla="*/ 2181225 h 2838450"/>
                  <a:gd name="connsiteX10" fmla="*/ 5884613 w 7072471"/>
                  <a:gd name="connsiteY10" fmla="*/ 1983271 h 2838450"/>
                  <a:gd name="connsiteX11" fmla="*/ 5864125 w 7072471"/>
                  <a:gd name="connsiteY11" fmla="*/ 1963125 h 2838450"/>
                  <a:gd name="connsiteX12" fmla="*/ 5796438 w 7072471"/>
                  <a:gd name="connsiteY12" fmla="*/ 1908297 h 2838450"/>
                  <a:gd name="connsiteX13" fmla="*/ 5313077 w 7072471"/>
                  <a:gd name="connsiteY13" fmla="*/ 1767026 h 2838450"/>
                  <a:gd name="connsiteX14" fmla="*/ 5246364 w 7072471"/>
                  <a:gd name="connsiteY14" fmla="*/ 1774323 h 2838450"/>
                  <a:gd name="connsiteX15" fmla="*/ 5182206 w 7072471"/>
                  <a:gd name="connsiteY15" fmla="*/ 1949802 h 2838450"/>
                  <a:gd name="connsiteX16" fmla="*/ 2962904 w 7072471"/>
                  <a:gd name="connsiteY16" fmla="*/ 2838450 h 2838450"/>
                  <a:gd name="connsiteX17" fmla="*/ 133206 w 7072471"/>
                  <a:gd name="connsiteY17" fmla="*/ 1841259 h 2838450"/>
                  <a:gd name="connsiteX18" fmla="*/ 75451 w 7072471"/>
                  <a:gd name="connsiteY18" fmla="*/ 1733667 h 2838450"/>
                  <a:gd name="connsiteX19" fmla="*/ 91774 w 7072471"/>
                  <a:gd name="connsiteY19" fmla="*/ 1727972 h 2838450"/>
                  <a:gd name="connsiteX20" fmla="*/ 296058 w 7072471"/>
                  <a:gd name="connsiteY20" fmla="*/ 1507849 h 2838450"/>
                  <a:gd name="connsiteX21" fmla="*/ 72854 w 7072471"/>
                  <a:gd name="connsiteY21" fmla="*/ 1599174 h 2838450"/>
                  <a:gd name="connsiteX22" fmla="*/ 29500 w 7072471"/>
                  <a:gd name="connsiteY22" fmla="*/ 1608908 h 2838450"/>
                  <a:gd name="connsiteX23" fmla="*/ 15297 w 7072471"/>
                  <a:gd name="connsiteY23" fmla="*/ 1564333 h 2838450"/>
                  <a:gd name="connsiteX24" fmla="*/ 0 w 7072471"/>
                  <a:gd name="connsiteY24" fmla="*/ 1419225 h 2838450"/>
                  <a:gd name="connsiteX25" fmla="*/ 2962904 w 7072471"/>
                  <a:gd name="connsiteY25" fmla="*/ 0 h 28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072471" h="2838450">
                    <a:moveTo>
                      <a:pt x="2962904" y="0"/>
                    </a:moveTo>
                    <a:cubicBezTo>
                      <a:pt x="4190180" y="0"/>
                      <a:pt x="4891620" y="364070"/>
                      <a:pt x="5165636" y="876778"/>
                    </a:cubicBezTo>
                    <a:lnTo>
                      <a:pt x="5243424" y="1081278"/>
                    </a:lnTo>
                    <a:lnTo>
                      <a:pt x="5313077" y="1088896"/>
                    </a:lnTo>
                    <a:cubicBezTo>
                      <a:pt x="5440526" y="1092746"/>
                      <a:pt x="5567876" y="1066605"/>
                      <a:pt x="5684197" y="1011857"/>
                    </a:cubicBezTo>
                    <a:lnTo>
                      <a:pt x="5792111" y="950102"/>
                    </a:lnTo>
                    <a:lnTo>
                      <a:pt x="5803925" y="934522"/>
                    </a:lnTo>
                    <a:cubicBezTo>
                      <a:pt x="5953005" y="765170"/>
                      <a:pt x="6178617" y="657225"/>
                      <a:pt x="6431121" y="657225"/>
                    </a:cubicBezTo>
                    <a:cubicBezTo>
                      <a:pt x="6880018" y="657225"/>
                      <a:pt x="7072471" y="1004734"/>
                      <a:pt x="7072471" y="1425575"/>
                    </a:cubicBezTo>
                    <a:cubicBezTo>
                      <a:pt x="7072471" y="1846416"/>
                      <a:pt x="6880018" y="2181225"/>
                      <a:pt x="6431121" y="2181225"/>
                    </a:cubicBezTo>
                    <a:cubicBezTo>
                      <a:pt x="6220701" y="2181225"/>
                      <a:pt x="6028956" y="2106263"/>
                      <a:pt x="5884613" y="1983271"/>
                    </a:cubicBezTo>
                    <a:lnTo>
                      <a:pt x="5864125" y="1963125"/>
                    </a:lnTo>
                    <a:lnTo>
                      <a:pt x="5796438" y="1908297"/>
                    </a:lnTo>
                    <a:cubicBezTo>
                      <a:pt x="5652764" y="1810077"/>
                      <a:pt x="5483009" y="1761893"/>
                      <a:pt x="5313077" y="1767026"/>
                    </a:cubicBezTo>
                    <a:lnTo>
                      <a:pt x="5246364" y="1774323"/>
                    </a:lnTo>
                    <a:lnTo>
                      <a:pt x="5182206" y="1949802"/>
                    </a:lnTo>
                    <a:cubicBezTo>
                      <a:pt x="4920619" y="2472918"/>
                      <a:pt x="4215748" y="2838450"/>
                      <a:pt x="2962904" y="2838450"/>
                    </a:cubicBezTo>
                    <a:cubicBezTo>
                      <a:pt x="1633356" y="2838450"/>
                      <a:pt x="508344" y="2418981"/>
                      <a:pt x="133206" y="1841259"/>
                    </a:cubicBezTo>
                    <a:lnTo>
                      <a:pt x="75451" y="1733667"/>
                    </a:lnTo>
                    <a:lnTo>
                      <a:pt x="91774" y="1727972"/>
                    </a:lnTo>
                    <a:cubicBezTo>
                      <a:pt x="220825" y="1674031"/>
                      <a:pt x="302303" y="1592766"/>
                      <a:pt x="296058" y="1507849"/>
                    </a:cubicBezTo>
                    <a:cubicBezTo>
                      <a:pt x="232075" y="1544978"/>
                      <a:pt x="156095" y="1575862"/>
                      <a:pt x="72854" y="1599174"/>
                    </a:cubicBezTo>
                    <a:lnTo>
                      <a:pt x="29500" y="1608908"/>
                    </a:lnTo>
                    <a:lnTo>
                      <a:pt x="15297" y="1564333"/>
                    </a:lnTo>
                    <a:cubicBezTo>
                      <a:pt x="5182" y="1516622"/>
                      <a:pt x="0" y="1468214"/>
                      <a:pt x="0" y="1419225"/>
                    </a:cubicBezTo>
                    <a:cubicBezTo>
                      <a:pt x="0" y="635409"/>
                      <a:pt x="1326537" y="0"/>
                      <a:pt x="2962904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86" name="楕円 7">
                <a:extLst>
                  <a:ext uri="{FF2B5EF4-FFF2-40B4-BE49-F238E27FC236}">
                    <a16:creationId xmlns:a16="http://schemas.microsoft.com/office/drawing/2014/main" id="{2A015A87-673F-40BE-9429-F6F12A3753F8}"/>
                  </a:ext>
                </a:extLst>
              </p:cNvPr>
              <p:cNvSpPr/>
              <p:nvPr/>
            </p:nvSpPr>
            <p:spPr>
              <a:xfrm>
                <a:off x="14031344" y="2301169"/>
                <a:ext cx="1454150" cy="1524000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865D4922-32FC-4996-BE28-4237D235C1F5}"/>
                  </a:ext>
                </a:extLst>
              </p:cNvPr>
              <p:cNvSpPr/>
              <p:nvPr/>
            </p:nvSpPr>
            <p:spPr>
              <a:xfrm>
                <a:off x="9416788" y="1906621"/>
                <a:ext cx="851546" cy="2264205"/>
              </a:xfrm>
              <a:custGeom>
                <a:avLst/>
                <a:gdLst>
                  <a:gd name="connsiteX0" fmla="*/ 227126 w 851546"/>
                  <a:gd name="connsiteY0" fmla="*/ 0 h 2264205"/>
                  <a:gd name="connsiteX1" fmla="*/ 274858 w 851546"/>
                  <a:gd name="connsiteY1" fmla="*/ 29928 h 2264205"/>
                  <a:gd name="connsiteX2" fmla="*/ 851546 w 851546"/>
                  <a:gd name="connsiteY2" fmla="*/ 1108489 h 2264205"/>
                  <a:gd name="connsiteX3" fmla="*/ 274858 w 851546"/>
                  <a:gd name="connsiteY3" fmla="*/ 2174413 h 2264205"/>
                  <a:gd name="connsiteX4" fmla="*/ 128157 w 851546"/>
                  <a:gd name="connsiteY4" fmla="*/ 2264205 h 2264205"/>
                  <a:gd name="connsiteX5" fmla="*/ 74457 w 851546"/>
                  <a:gd name="connsiteY5" fmla="*/ 2244970 h 2264205"/>
                  <a:gd name="connsiteX6" fmla="*/ 0 w 851546"/>
                  <a:gd name="connsiteY6" fmla="*/ 2212556 h 2264205"/>
                  <a:gd name="connsiteX7" fmla="*/ 35655 w 851546"/>
                  <a:gd name="connsiteY7" fmla="*/ 2195805 h 2264205"/>
                  <a:gd name="connsiteX8" fmla="*/ 743096 w 851546"/>
                  <a:gd name="connsiteY8" fmla="*/ 1107679 h 2264205"/>
                  <a:gd name="connsiteX9" fmla="*/ 187775 w 851546"/>
                  <a:gd name="connsiteY9" fmla="*/ 98222 h 2264205"/>
                  <a:gd name="connsiteX10" fmla="*/ 100830 w 851546"/>
                  <a:gd name="connsiteY10" fmla="*/ 45238 h 2264205"/>
                  <a:gd name="connsiteX11" fmla="*/ 227126 w 851546"/>
                  <a:gd name="connsiteY11" fmla="*/ 0 h 226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546" h="2264205">
                    <a:moveTo>
                      <a:pt x="227126" y="0"/>
                    </a:moveTo>
                    <a:lnTo>
                      <a:pt x="274858" y="29928"/>
                    </a:lnTo>
                    <a:cubicBezTo>
                      <a:pt x="669410" y="307498"/>
                      <a:pt x="851546" y="689752"/>
                      <a:pt x="851546" y="1108489"/>
                    </a:cubicBezTo>
                    <a:cubicBezTo>
                      <a:pt x="851546" y="1527226"/>
                      <a:pt x="669410" y="1903161"/>
                      <a:pt x="274858" y="2174413"/>
                    </a:cubicBezTo>
                    <a:lnTo>
                      <a:pt x="128157" y="2264205"/>
                    </a:lnTo>
                    <a:lnTo>
                      <a:pt x="74457" y="2244970"/>
                    </a:lnTo>
                    <a:lnTo>
                      <a:pt x="0" y="2212556"/>
                    </a:lnTo>
                    <a:lnTo>
                      <a:pt x="35655" y="2195805"/>
                    </a:lnTo>
                    <a:cubicBezTo>
                      <a:pt x="521121" y="1938773"/>
                      <a:pt x="743096" y="1548576"/>
                      <a:pt x="743096" y="1107679"/>
                    </a:cubicBezTo>
                    <a:cubicBezTo>
                      <a:pt x="743096" y="715771"/>
                      <a:pt x="567709" y="358008"/>
                      <a:pt x="187775" y="98222"/>
                    </a:cubicBezTo>
                    <a:lnTo>
                      <a:pt x="100830" y="45238"/>
                    </a:lnTo>
                    <a:lnTo>
                      <a:pt x="2271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D3327204-8DE6-4869-9022-1C27D3D1D746}"/>
                  </a:ext>
                </a:extLst>
              </p:cNvPr>
              <p:cNvSpPr/>
              <p:nvPr/>
            </p:nvSpPr>
            <p:spPr>
              <a:xfrm>
                <a:off x="9076575" y="2063589"/>
                <a:ext cx="723426" cy="1939976"/>
              </a:xfrm>
              <a:custGeom>
                <a:avLst/>
                <a:gdLst>
                  <a:gd name="connsiteX0" fmla="*/ 183989 w 723426"/>
                  <a:gd name="connsiteY0" fmla="*/ 0 h 1939976"/>
                  <a:gd name="connsiteX1" fmla="*/ 209439 w 723426"/>
                  <a:gd name="connsiteY1" fmla="*/ 15509 h 1939976"/>
                  <a:gd name="connsiteX2" fmla="*/ 723426 w 723426"/>
                  <a:gd name="connsiteY2" fmla="*/ 949830 h 1939976"/>
                  <a:gd name="connsiteX3" fmla="*/ 209439 w 723426"/>
                  <a:gd name="connsiteY3" fmla="*/ 1873204 h 1939976"/>
                  <a:gd name="connsiteX4" fmla="*/ 97199 w 723426"/>
                  <a:gd name="connsiteY4" fmla="*/ 1939976 h 1939976"/>
                  <a:gd name="connsiteX5" fmla="*/ 13031 w 723426"/>
                  <a:gd name="connsiteY5" fmla="*/ 1895617 h 1939976"/>
                  <a:gd name="connsiteX6" fmla="*/ 0 w 723426"/>
                  <a:gd name="connsiteY6" fmla="*/ 1887270 h 1939976"/>
                  <a:gd name="connsiteX7" fmla="*/ 120508 w 723426"/>
                  <a:gd name="connsiteY7" fmla="*/ 1816908 h 1939976"/>
                  <a:gd name="connsiteX8" fmla="*/ 612639 w 723426"/>
                  <a:gd name="connsiteY8" fmla="*/ 949170 h 1939976"/>
                  <a:gd name="connsiteX9" fmla="*/ 120508 w 723426"/>
                  <a:gd name="connsiteY9" fmla="*/ 71146 h 1939976"/>
                  <a:gd name="connsiteX10" fmla="*/ 87010 w 723426"/>
                  <a:gd name="connsiteY10" fmla="*/ 51110 h 1939976"/>
                  <a:gd name="connsiteX11" fmla="*/ 183989 w 723426"/>
                  <a:gd name="connsiteY11" fmla="*/ 0 h 19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426" h="1939976">
                    <a:moveTo>
                      <a:pt x="183989" y="0"/>
                    </a:moveTo>
                    <a:lnTo>
                      <a:pt x="209439" y="15509"/>
                    </a:lnTo>
                    <a:cubicBezTo>
                      <a:pt x="561093" y="255959"/>
                      <a:pt x="723426" y="587093"/>
                      <a:pt x="723426" y="949830"/>
                    </a:cubicBezTo>
                    <a:cubicBezTo>
                      <a:pt x="723426" y="1312568"/>
                      <a:pt x="561093" y="1638228"/>
                      <a:pt x="209439" y="1873204"/>
                    </a:cubicBezTo>
                    <a:lnTo>
                      <a:pt x="97199" y="1939976"/>
                    </a:lnTo>
                    <a:lnTo>
                      <a:pt x="13031" y="1895617"/>
                    </a:lnTo>
                    <a:lnTo>
                      <a:pt x="0" y="1887270"/>
                    </a:lnTo>
                    <a:lnTo>
                      <a:pt x="120508" y="1816908"/>
                    </a:lnTo>
                    <a:cubicBezTo>
                      <a:pt x="457209" y="1596090"/>
                      <a:pt x="612639" y="1290052"/>
                      <a:pt x="612639" y="949170"/>
                    </a:cubicBezTo>
                    <a:cubicBezTo>
                      <a:pt x="612639" y="608289"/>
                      <a:pt x="457209" y="297107"/>
                      <a:pt x="120508" y="71146"/>
                    </a:cubicBezTo>
                    <a:lnTo>
                      <a:pt x="87010" y="51110"/>
                    </a:lnTo>
                    <a:lnTo>
                      <a:pt x="183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8BC516A0-68EE-4715-9B16-F0BD30C5DC81}"/>
                  </a:ext>
                </a:extLst>
              </p:cNvPr>
              <p:cNvSpPr/>
              <p:nvPr/>
            </p:nvSpPr>
            <p:spPr>
              <a:xfrm>
                <a:off x="9173774" y="1951858"/>
                <a:ext cx="986110" cy="2167318"/>
              </a:xfrm>
              <a:custGeom>
                <a:avLst/>
                <a:gdLst>
                  <a:gd name="connsiteX0" fmla="*/ 343844 w 986110"/>
                  <a:gd name="connsiteY0" fmla="*/ 0 h 2167318"/>
                  <a:gd name="connsiteX1" fmla="*/ 430789 w 986110"/>
                  <a:gd name="connsiteY1" fmla="*/ 52984 h 2167318"/>
                  <a:gd name="connsiteX2" fmla="*/ 986110 w 986110"/>
                  <a:gd name="connsiteY2" fmla="*/ 1062441 h 2167318"/>
                  <a:gd name="connsiteX3" fmla="*/ 278669 w 986110"/>
                  <a:gd name="connsiteY3" fmla="*/ 2150567 h 2167318"/>
                  <a:gd name="connsiteX4" fmla="*/ 243014 w 986110"/>
                  <a:gd name="connsiteY4" fmla="*/ 2167318 h 2167318"/>
                  <a:gd name="connsiteX5" fmla="*/ 107063 w 986110"/>
                  <a:gd name="connsiteY5" fmla="*/ 2108132 h 2167318"/>
                  <a:gd name="connsiteX6" fmla="*/ 0 w 986110"/>
                  <a:gd name="connsiteY6" fmla="*/ 2051707 h 2167318"/>
                  <a:gd name="connsiteX7" fmla="*/ 112240 w 986110"/>
                  <a:gd name="connsiteY7" fmla="*/ 1984935 h 2167318"/>
                  <a:gd name="connsiteX8" fmla="*/ 626227 w 986110"/>
                  <a:gd name="connsiteY8" fmla="*/ 1061561 h 2167318"/>
                  <a:gd name="connsiteX9" fmla="*/ 112240 w 986110"/>
                  <a:gd name="connsiteY9" fmla="*/ 127240 h 2167318"/>
                  <a:gd name="connsiteX10" fmla="*/ 86790 w 986110"/>
                  <a:gd name="connsiteY10" fmla="*/ 111731 h 2167318"/>
                  <a:gd name="connsiteX11" fmla="*/ 107063 w 986110"/>
                  <a:gd name="connsiteY11" fmla="*/ 101046 h 2167318"/>
                  <a:gd name="connsiteX12" fmla="*/ 317471 w 986110"/>
                  <a:gd name="connsiteY12" fmla="*/ 9446 h 2167318"/>
                  <a:gd name="connsiteX13" fmla="*/ 343844 w 986110"/>
                  <a:gd name="connsiteY13" fmla="*/ 0 h 21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6110" h="2167318">
                    <a:moveTo>
                      <a:pt x="343844" y="0"/>
                    </a:moveTo>
                    <a:lnTo>
                      <a:pt x="430789" y="52984"/>
                    </a:lnTo>
                    <a:cubicBezTo>
                      <a:pt x="810723" y="312770"/>
                      <a:pt x="986110" y="670533"/>
                      <a:pt x="986110" y="1062441"/>
                    </a:cubicBezTo>
                    <a:cubicBezTo>
                      <a:pt x="986110" y="1503338"/>
                      <a:pt x="764135" y="1893535"/>
                      <a:pt x="278669" y="2150567"/>
                    </a:cubicBezTo>
                    <a:lnTo>
                      <a:pt x="243014" y="2167318"/>
                    </a:lnTo>
                    <a:lnTo>
                      <a:pt x="107063" y="2108132"/>
                    </a:lnTo>
                    <a:lnTo>
                      <a:pt x="0" y="2051707"/>
                    </a:lnTo>
                    <a:lnTo>
                      <a:pt x="112240" y="1984935"/>
                    </a:lnTo>
                    <a:cubicBezTo>
                      <a:pt x="463894" y="1749959"/>
                      <a:pt x="626227" y="1424299"/>
                      <a:pt x="626227" y="1061561"/>
                    </a:cubicBezTo>
                    <a:cubicBezTo>
                      <a:pt x="626227" y="698824"/>
                      <a:pt x="463894" y="367690"/>
                      <a:pt x="112240" y="127240"/>
                    </a:cubicBezTo>
                    <a:lnTo>
                      <a:pt x="86790" y="111731"/>
                    </a:lnTo>
                    <a:lnTo>
                      <a:pt x="107063" y="101046"/>
                    </a:lnTo>
                    <a:cubicBezTo>
                      <a:pt x="174086" y="68942"/>
                      <a:pt x="244305" y="38369"/>
                      <a:pt x="317471" y="9446"/>
                    </a:cubicBezTo>
                    <a:lnTo>
                      <a:pt x="3438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090" name="グループ化 1089">
                <a:extLst>
                  <a:ext uri="{FF2B5EF4-FFF2-40B4-BE49-F238E27FC236}">
                    <a16:creationId xmlns:a16="http://schemas.microsoft.com/office/drawing/2014/main" id="{7D7CC9DC-3DD5-4BEB-BB95-0FEDDD2D903F}"/>
                  </a:ext>
                </a:extLst>
              </p:cNvPr>
              <p:cNvGrpSpPr/>
              <p:nvPr/>
            </p:nvGrpSpPr>
            <p:grpSpPr>
              <a:xfrm>
                <a:off x="13598273" y="2566646"/>
                <a:ext cx="628767" cy="993112"/>
                <a:chOff x="6736079" y="2993174"/>
                <a:chExt cx="628767" cy="993112"/>
              </a:xfrm>
            </p:grpSpPr>
            <p:sp>
              <p:nvSpPr>
                <p:cNvPr id="1100" name="フリーフォーム: 図形 1099">
                  <a:extLst>
                    <a:ext uri="{FF2B5EF4-FFF2-40B4-BE49-F238E27FC236}">
                      <a16:creationId xmlns:a16="http://schemas.microsoft.com/office/drawing/2014/main" id="{37A7E5FD-084D-493D-9B5C-080ACD5DA5E6}"/>
                    </a:ext>
                  </a:extLst>
                </p:cNvPr>
                <p:cNvSpPr/>
                <p:nvPr/>
              </p:nvSpPr>
              <p:spPr>
                <a:xfrm>
                  <a:off x="7166083" y="2993174"/>
                  <a:ext cx="198763" cy="993112"/>
                </a:xfrm>
                <a:custGeom>
                  <a:avLst/>
                  <a:gdLst>
                    <a:gd name="connsiteX0" fmla="*/ 194240 w 198763"/>
                    <a:gd name="connsiteY0" fmla="*/ 0 h 993112"/>
                    <a:gd name="connsiteX1" fmla="*/ 176657 w 198763"/>
                    <a:gd name="connsiteY1" fmla="*/ 52524 h 993112"/>
                    <a:gd name="connsiteX2" fmla="*/ 116039 w 198763"/>
                    <a:gd name="connsiteY2" fmla="*/ 489801 h 993112"/>
                    <a:gd name="connsiteX3" fmla="*/ 176657 w 198763"/>
                    <a:gd name="connsiteY3" fmla="*/ 927078 h 993112"/>
                    <a:gd name="connsiteX4" fmla="*/ 198763 w 198763"/>
                    <a:gd name="connsiteY4" fmla="*/ 993112 h 993112"/>
                    <a:gd name="connsiteX5" fmla="*/ 181184 w 198763"/>
                    <a:gd name="connsiteY5" fmla="*/ 978873 h 993112"/>
                    <a:gd name="connsiteX6" fmla="*/ 68943 w 198763"/>
                    <a:gd name="connsiteY6" fmla="*/ 914641 h 993112"/>
                    <a:gd name="connsiteX7" fmla="*/ 50445 w 198763"/>
                    <a:gd name="connsiteY7" fmla="*/ 907656 h 993112"/>
                    <a:gd name="connsiteX8" fmla="*/ 26892 w 198763"/>
                    <a:gd name="connsiteY8" fmla="*/ 801297 h 993112"/>
                    <a:gd name="connsiteX9" fmla="*/ 0 w 198763"/>
                    <a:gd name="connsiteY9" fmla="*/ 489800 h 993112"/>
                    <a:gd name="connsiteX10" fmla="*/ 26892 w 198763"/>
                    <a:gd name="connsiteY10" fmla="*/ 178303 h 993112"/>
                    <a:gd name="connsiteX11" fmla="*/ 46098 w 198763"/>
                    <a:gd name="connsiteY11" fmla="*/ 91577 h 993112"/>
                    <a:gd name="connsiteX12" fmla="*/ 68943 w 198763"/>
                    <a:gd name="connsiteY12" fmla="*/ 82433 h 993112"/>
                    <a:gd name="connsiteX13" fmla="*/ 176857 w 198763"/>
                    <a:gd name="connsiteY13" fmla="*/ 20678 h 993112"/>
                    <a:gd name="connsiteX14" fmla="*/ 188671 w 198763"/>
                    <a:gd name="connsiteY14" fmla="*/ 5098 h 993112"/>
                    <a:gd name="connsiteX15" fmla="*/ 194240 w 198763"/>
                    <a:gd name="connsiteY15" fmla="*/ 0 h 993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8763" h="993112">
                      <a:moveTo>
                        <a:pt x="194240" y="0"/>
                      </a:moveTo>
                      <a:lnTo>
                        <a:pt x="176657" y="52524"/>
                      </a:lnTo>
                      <a:cubicBezTo>
                        <a:pt x="136852" y="192699"/>
                        <a:pt x="116039" y="340023"/>
                        <a:pt x="116039" y="489801"/>
                      </a:cubicBezTo>
                      <a:cubicBezTo>
                        <a:pt x="116039" y="639580"/>
                        <a:pt x="136852" y="786904"/>
                        <a:pt x="176657" y="927078"/>
                      </a:cubicBezTo>
                      <a:lnTo>
                        <a:pt x="198763" y="993112"/>
                      </a:lnTo>
                      <a:lnTo>
                        <a:pt x="181184" y="978873"/>
                      </a:lnTo>
                      <a:cubicBezTo>
                        <a:pt x="145266" y="954318"/>
                        <a:pt x="107717" y="932890"/>
                        <a:pt x="68943" y="914641"/>
                      </a:cubicBezTo>
                      <a:lnTo>
                        <a:pt x="50445" y="907656"/>
                      </a:lnTo>
                      <a:lnTo>
                        <a:pt x="26892" y="801297"/>
                      </a:lnTo>
                      <a:cubicBezTo>
                        <a:pt x="9223" y="700629"/>
                        <a:pt x="0" y="596100"/>
                        <a:pt x="0" y="489800"/>
                      </a:cubicBezTo>
                      <a:cubicBezTo>
                        <a:pt x="0" y="383501"/>
                        <a:pt x="9223" y="278971"/>
                        <a:pt x="26892" y="178303"/>
                      </a:cubicBezTo>
                      <a:lnTo>
                        <a:pt x="46098" y="91577"/>
                      </a:lnTo>
                      <a:lnTo>
                        <a:pt x="68943" y="82433"/>
                      </a:lnTo>
                      <a:lnTo>
                        <a:pt x="176857" y="20678"/>
                      </a:lnTo>
                      <a:lnTo>
                        <a:pt x="188671" y="5098"/>
                      </a:lnTo>
                      <a:lnTo>
                        <a:pt x="1942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1" name="フリーフォーム: 図形 1100">
                  <a:extLst>
                    <a:ext uri="{FF2B5EF4-FFF2-40B4-BE49-F238E27FC236}">
                      <a16:creationId xmlns:a16="http://schemas.microsoft.com/office/drawing/2014/main" id="{A34DC8AE-B67E-450C-A549-F752EDA42FDF}"/>
                    </a:ext>
                  </a:extLst>
                </p:cNvPr>
                <p:cNvSpPr/>
                <p:nvPr/>
              </p:nvSpPr>
              <p:spPr>
                <a:xfrm>
                  <a:off x="6736079" y="3134654"/>
                  <a:ext cx="135348" cy="710086"/>
                </a:xfrm>
                <a:custGeom>
                  <a:avLst/>
                  <a:gdLst>
                    <a:gd name="connsiteX0" fmla="*/ 54228 w 135348"/>
                    <a:gd name="connsiteY0" fmla="*/ 0 h 710086"/>
                    <a:gd name="connsiteX1" fmla="*/ 58174 w 135348"/>
                    <a:gd name="connsiteY1" fmla="*/ 10374 h 710086"/>
                    <a:gd name="connsiteX2" fmla="*/ 127827 w 135348"/>
                    <a:gd name="connsiteY2" fmla="*/ 17992 h 710086"/>
                    <a:gd name="connsiteX3" fmla="*/ 131539 w 135348"/>
                    <a:gd name="connsiteY3" fmla="*/ 17887 h 710086"/>
                    <a:gd name="connsiteX4" fmla="*/ 106303 w 135348"/>
                    <a:gd name="connsiteY4" fmla="*/ 135333 h 710086"/>
                    <a:gd name="connsiteX5" fmla="*/ 91441 w 135348"/>
                    <a:gd name="connsiteY5" fmla="*/ 348321 h 710086"/>
                    <a:gd name="connsiteX6" fmla="*/ 106303 w 135348"/>
                    <a:gd name="connsiteY6" fmla="*/ 561309 h 710086"/>
                    <a:gd name="connsiteX7" fmla="*/ 135348 w 135348"/>
                    <a:gd name="connsiteY7" fmla="*/ 696483 h 710086"/>
                    <a:gd name="connsiteX8" fmla="*/ 127827 w 135348"/>
                    <a:gd name="connsiteY8" fmla="*/ 696122 h 710086"/>
                    <a:gd name="connsiteX9" fmla="*/ 61114 w 135348"/>
                    <a:gd name="connsiteY9" fmla="*/ 703419 h 710086"/>
                    <a:gd name="connsiteX10" fmla="*/ 58676 w 135348"/>
                    <a:gd name="connsiteY10" fmla="*/ 710086 h 710086"/>
                    <a:gd name="connsiteX11" fmla="*/ 42959 w 135348"/>
                    <a:gd name="connsiteY11" fmla="*/ 662590 h 710086"/>
                    <a:gd name="connsiteX12" fmla="*/ 0 w 135348"/>
                    <a:gd name="connsiteY12" fmla="*/ 348321 h 710086"/>
                    <a:gd name="connsiteX13" fmla="*/ 42959 w 135348"/>
                    <a:gd name="connsiteY13" fmla="*/ 34052 h 710086"/>
                    <a:gd name="connsiteX14" fmla="*/ 54228 w 135348"/>
                    <a:gd name="connsiteY14" fmla="*/ 0 h 710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5348" h="710086">
                      <a:moveTo>
                        <a:pt x="54228" y="0"/>
                      </a:moveTo>
                      <a:lnTo>
                        <a:pt x="58174" y="10374"/>
                      </a:lnTo>
                      <a:lnTo>
                        <a:pt x="127827" y="17992"/>
                      </a:lnTo>
                      <a:lnTo>
                        <a:pt x="131539" y="17887"/>
                      </a:lnTo>
                      <a:lnTo>
                        <a:pt x="106303" y="135333"/>
                      </a:lnTo>
                      <a:cubicBezTo>
                        <a:pt x="96559" y="204130"/>
                        <a:pt x="91441" y="275362"/>
                        <a:pt x="91441" y="348321"/>
                      </a:cubicBezTo>
                      <a:cubicBezTo>
                        <a:pt x="91441" y="421280"/>
                        <a:pt x="96559" y="492512"/>
                        <a:pt x="106303" y="561309"/>
                      </a:cubicBezTo>
                      <a:lnTo>
                        <a:pt x="135348" y="696483"/>
                      </a:lnTo>
                      <a:lnTo>
                        <a:pt x="127827" y="696122"/>
                      </a:lnTo>
                      <a:lnTo>
                        <a:pt x="61114" y="703419"/>
                      </a:lnTo>
                      <a:lnTo>
                        <a:pt x="58676" y="710086"/>
                      </a:lnTo>
                      <a:lnTo>
                        <a:pt x="42959" y="662590"/>
                      </a:lnTo>
                      <a:cubicBezTo>
                        <a:pt x="15040" y="563313"/>
                        <a:pt x="0" y="457760"/>
                        <a:pt x="0" y="348321"/>
                      </a:cubicBezTo>
                      <a:cubicBezTo>
                        <a:pt x="0" y="238883"/>
                        <a:pt x="15040" y="133329"/>
                        <a:pt x="42959" y="34052"/>
                      </a:cubicBezTo>
                      <a:lnTo>
                        <a:pt x="542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2" name="フリーフォーム: 図形 1101">
                  <a:extLst>
                    <a:ext uri="{FF2B5EF4-FFF2-40B4-BE49-F238E27FC236}">
                      <a16:creationId xmlns:a16="http://schemas.microsoft.com/office/drawing/2014/main" id="{15478166-5F05-4BAB-83E9-39AD452922D5}"/>
                    </a:ext>
                  </a:extLst>
                </p:cNvPr>
                <p:cNvSpPr/>
                <p:nvPr/>
              </p:nvSpPr>
              <p:spPr>
                <a:xfrm>
                  <a:off x="6827520" y="3084752"/>
                  <a:ext cx="389008" cy="816079"/>
                </a:xfrm>
                <a:custGeom>
                  <a:avLst/>
                  <a:gdLst>
                    <a:gd name="connsiteX0" fmla="*/ 384661 w 389008"/>
                    <a:gd name="connsiteY0" fmla="*/ 0 h 816079"/>
                    <a:gd name="connsiteX1" fmla="*/ 365455 w 389008"/>
                    <a:gd name="connsiteY1" fmla="*/ 86726 h 816079"/>
                    <a:gd name="connsiteX2" fmla="*/ 338563 w 389008"/>
                    <a:gd name="connsiteY2" fmla="*/ 398223 h 816079"/>
                    <a:gd name="connsiteX3" fmla="*/ 365455 w 389008"/>
                    <a:gd name="connsiteY3" fmla="*/ 709720 h 816079"/>
                    <a:gd name="connsiteX4" fmla="*/ 389008 w 389008"/>
                    <a:gd name="connsiteY4" fmla="*/ 816079 h 816079"/>
                    <a:gd name="connsiteX5" fmla="*/ 287913 w 389008"/>
                    <a:gd name="connsiteY5" fmla="*/ 777903 h 816079"/>
                    <a:gd name="connsiteX6" fmla="*/ 163397 w 389008"/>
                    <a:gd name="connsiteY6" fmla="*/ 752121 h 816079"/>
                    <a:gd name="connsiteX7" fmla="*/ 43907 w 389008"/>
                    <a:gd name="connsiteY7" fmla="*/ 746386 h 816079"/>
                    <a:gd name="connsiteX8" fmla="*/ 14862 w 389008"/>
                    <a:gd name="connsiteY8" fmla="*/ 611212 h 816079"/>
                    <a:gd name="connsiteX9" fmla="*/ 0 w 389008"/>
                    <a:gd name="connsiteY9" fmla="*/ 398224 h 816079"/>
                    <a:gd name="connsiteX10" fmla="*/ 14862 w 389008"/>
                    <a:gd name="connsiteY10" fmla="*/ 185236 h 816079"/>
                    <a:gd name="connsiteX11" fmla="*/ 40098 w 389008"/>
                    <a:gd name="connsiteY11" fmla="*/ 67790 h 816079"/>
                    <a:gd name="connsiteX12" fmla="*/ 131783 w 389008"/>
                    <a:gd name="connsiteY12" fmla="*/ 65181 h 816079"/>
                    <a:gd name="connsiteX13" fmla="*/ 318368 w 389008"/>
                    <a:gd name="connsiteY13" fmla="*/ 26532 h 816079"/>
                    <a:gd name="connsiteX14" fmla="*/ 384661 w 389008"/>
                    <a:gd name="connsiteY14" fmla="*/ 0 h 81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9008" h="816079">
                      <a:moveTo>
                        <a:pt x="384661" y="0"/>
                      </a:moveTo>
                      <a:lnTo>
                        <a:pt x="365455" y="86726"/>
                      </a:lnTo>
                      <a:cubicBezTo>
                        <a:pt x="347786" y="187394"/>
                        <a:pt x="338563" y="291924"/>
                        <a:pt x="338563" y="398223"/>
                      </a:cubicBezTo>
                      <a:cubicBezTo>
                        <a:pt x="338563" y="504523"/>
                        <a:pt x="347786" y="609052"/>
                        <a:pt x="365455" y="709720"/>
                      </a:cubicBezTo>
                      <a:lnTo>
                        <a:pt x="389008" y="816079"/>
                      </a:lnTo>
                      <a:lnTo>
                        <a:pt x="287913" y="777903"/>
                      </a:lnTo>
                      <a:cubicBezTo>
                        <a:pt x="247094" y="766062"/>
                        <a:pt x="205453" y="757451"/>
                        <a:pt x="163397" y="752121"/>
                      </a:cubicBezTo>
                      <a:lnTo>
                        <a:pt x="43907" y="746386"/>
                      </a:lnTo>
                      <a:lnTo>
                        <a:pt x="14862" y="611212"/>
                      </a:lnTo>
                      <a:cubicBezTo>
                        <a:pt x="5118" y="542415"/>
                        <a:pt x="0" y="471183"/>
                        <a:pt x="0" y="398224"/>
                      </a:cubicBezTo>
                      <a:cubicBezTo>
                        <a:pt x="0" y="325265"/>
                        <a:pt x="5118" y="254033"/>
                        <a:pt x="14862" y="185236"/>
                      </a:cubicBezTo>
                      <a:lnTo>
                        <a:pt x="40098" y="67790"/>
                      </a:lnTo>
                      <a:lnTo>
                        <a:pt x="131783" y="65181"/>
                      </a:lnTo>
                      <a:cubicBezTo>
                        <a:pt x="195142" y="59651"/>
                        <a:pt x="257792" y="46711"/>
                        <a:pt x="318368" y="26532"/>
                      </a:cubicBezTo>
                      <a:lnTo>
                        <a:pt x="3846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0D7FDCE6-9DB0-460B-9A8E-A43D52A388C8}"/>
                  </a:ext>
                </a:extLst>
              </p:cNvPr>
              <p:cNvSpPr/>
              <p:nvPr/>
            </p:nvSpPr>
            <p:spPr>
              <a:xfrm>
                <a:off x="14524414" y="2301169"/>
                <a:ext cx="961081" cy="1524000"/>
              </a:xfrm>
              <a:custGeom>
                <a:avLst/>
                <a:gdLst>
                  <a:gd name="connsiteX0" fmla="*/ 319731 w 961081"/>
                  <a:gd name="connsiteY0" fmla="*/ 0 h 1524000"/>
                  <a:gd name="connsiteX1" fmla="*/ 961081 w 961081"/>
                  <a:gd name="connsiteY1" fmla="*/ 768350 h 1524000"/>
                  <a:gd name="connsiteX2" fmla="*/ 319731 w 961081"/>
                  <a:gd name="connsiteY2" fmla="*/ 1524000 h 1524000"/>
                  <a:gd name="connsiteX3" fmla="*/ 3353 w 961081"/>
                  <a:gd name="connsiteY3" fmla="*/ 1464118 h 1524000"/>
                  <a:gd name="connsiteX4" fmla="*/ 0 w 961081"/>
                  <a:gd name="connsiteY4" fmla="*/ 1462412 h 1524000"/>
                  <a:gd name="connsiteX5" fmla="*/ 88161 w 961081"/>
                  <a:gd name="connsiteY5" fmla="*/ 1470397 h 1524000"/>
                  <a:gd name="connsiteX6" fmla="*/ 710256 w 961081"/>
                  <a:gd name="connsiteY6" fmla="*/ 767903 h 1524000"/>
                  <a:gd name="connsiteX7" fmla="*/ 88161 w 961081"/>
                  <a:gd name="connsiteY7" fmla="*/ 53603 h 1524000"/>
                  <a:gd name="connsiteX8" fmla="*/ 0 w 961081"/>
                  <a:gd name="connsiteY8" fmla="*/ 61589 h 1524000"/>
                  <a:gd name="connsiteX9" fmla="*/ 3353 w 961081"/>
                  <a:gd name="connsiteY9" fmla="*/ 59882 h 1524000"/>
                  <a:gd name="connsiteX10" fmla="*/ 319731 w 961081"/>
                  <a:gd name="connsiteY10" fmla="*/ 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1081" h="1524000">
                    <a:moveTo>
                      <a:pt x="319731" y="0"/>
                    </a:moveTo>
                    <a:cubicBezTo>
                      <a:pt x="768628" y="0"/>
                      <a:pt x="961081" y="347509"/>
                      <a:pt x="961081" y="768350"/>
                    </a:cubicBezTo>
                    <a:cubicBezTo>
                      <a:pt x="961081" y="1189191"/>
                      <a:pt x="768628" y="1524000"/>
                      <a:pt x="319731" y="1524000"/>
                    </a:cubicBezTo>
                    <a:cubicBezTo>
                      <a:pt x="207507" y="1524000"/>
                      <a:pt x="100595" y="1502678"/>
                      <a:pt x="3353" y="1464118"/>
                    </a:cubicBezTo>
                    <a:lnTo>
                      <a:pt x="0" y="1462412"/>
                    </a:lnTo>
                    <a:lnTo>
                      <a:pt x="88161" y="1470397"/>
                    </a:lnTo>
                    <a:cubicBezTo>
                      <a:pt x="523581" y="1470397"/>
                      <a:pt x="710256" y="1159140"/>
                      <a:pt x="710256" y="767903"/>
                    </a:cubicBezTo>
                    <a:cubicBezTo>
                      <a:pt x="710256" y="376667"/>
                      <a:pt x="523581" y="53603"/>
                      <a:pt x="88161" y="53603"/>
                    </a:cubicBezTo>
                    <a:lnTo>
                      <a:pt x="0" y="61589"/>
                    </a:lnTo>
                    <a:lnTo>
                      <a:pt x="3353" y="59882"/>
                    </a:lnTo>
                    <a:cubicBezTo>
                      <a:pt x="100595" y="21323"/>
                      <a:pt x="207507" y="0"/>
                      <a:pt x="3197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92" name="フリーフォーム: 図形 1091">
                <a:extLst>
                  <a:ext uri="{FF2B5EF4-FFF2-40B4-BE49-F238E27FC236}">
                    <a16:creationId xmlns:a16="http://schemas.microsoft.com/office/drawing/2014/main" id="{AF43A7DB-36EB-4897-8840-F39297DC3305}"/>
                  </a:ext>
                </a:extLst>
              </p:cNvPr>
              <p:cNvSpPr/>
              <p:nvPr/>
            </p:nvSpPr>
            <p:spPr>
              <a:xfrm>
                <a:off x="10264568" y="1199192"/>
                <a:ext cx="2023793" cy="394021"/>
              </a:xfrm>
              <a:custGeom>
                <a:avLst/>
                <a:gdLst>
                  <a:gd name="connsiteX0" fmla="*/ 1011896 w 2023793"/>
                  <a:gd name="connsiteY0" fmla="*/ 0 h 394021"/>
                  <a:gd name="connsiteX1" fmla="*/ 1993710 w 2023793"/>
                  <a:gd name="connsiteY1" fmla="*/ 355979 h 394021"/>
                  <a:gd name="connsiteX2" fmla="*/ 2023793 w 2023793"/>
                  <a:gd name="connsiteY2" fmla="*/ 394021 h 394021"/>
                  <a:gd name="connsiteX3" fmla="*/ 1981043 w 2023793"/>
                  <a:gd name="connsiteY3" fmla="*/ 370677 h 394021"/>
                  <a:gd name="connsiteX4" fmla="*/ 1011896 w 2023793"/>
                  <a:gd name="connsiteY4" fmla="*/ 171450 h 394021"/>
                  <a:gd name="connsiteX5" fmla="*/ 42749 w 2023793"/>
                  <a:gd name="connsiteY5" fmla="*/ 370677 h 394021"/>
                  <a:gd name="connsiteX6" fmla="*/ 0 w 2023793"/>
                  <a:gd name="connsiteY6" fmla="*/ 394021 h 394021"/>
                  <a:gd name="connsiteX7" fmla="*/ 30082 w 2023793"/>
                  <a:gd name="connsiteY7" fmla="*/ 355979 h 394021"/>
                  <a:gd name="connsiteX8" fmla="*/ 1011896 w 2023793"/>
                  <a:gd name="connsiteY8" fmla="*/ 0 h 394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793" h="394021">
                    <a:moveTo>
                      <a:pt x="1011896" y="0"/>
                    </a:moveTo>
                    <a:cubicBezTo>
                      <a:pt x="1435857" y="0"/>
                      <a:pt x="1804630" y="143942"/>
                      <a:pt x="1993710" y="355979"/>
                    </a:cubicBezTo>
                    <a:lnTo>
                      <a:pt x="2023793" y="394021"/>
                    </a:lnTo>
                    <a:lnTo>
                      <a:pt x="1981043" y="370677"/>
                    </a:lnTo>
                    <a:cubicBezTo>
                      <a:pt x="1733017" y="247585"/>
                      <a:pt x="1390372" y="171450"/>
                      <a:pt x="1011896" y="171450"/>
                    </a:cubicBezTo>
                    <a:cubicBezTo>
                      <a:pt x="633421" y="171450"/>
                      <a:pt x="290775" y="247585"/>
                      <a:pt x="42749" y="370677"/>
                    </a:cubicBezTo>
                    <a:lnTo>
                      <a:pt x="0" y="394021"/>
                    </a:lnTo>
                    <a:lnTo>
                      <a:pt x="30082" y="355979"/>
                    </a:lnTo>
                    <a:cubicBezTo>
                      <a:pt x="219163" y="143942"/>
                      <a:pt x="587936" y="0"/>
                      <a:pt x="1011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93" name="フリーフォーム: 図形 1092">
                <a:extLst>
                  <a:ext uri="{FF2B5EF4-FFF2-40B4-BE49-F238E27FC236}">
                    <a16:creationId xmlns:a16="http://schemas.microsoft.com/office/drawing/2014/main" id="{5A0F661B-D86A-480D-89FA-26C7DF9112A7}"/>
                  </a:ext>
                </a:extLst>
              </p:cNvPr>
              <p:cNvSpPr/>
              <p:nvPr/>
            </p:nvSpPr>
            <p:spPr>
              <a:xfrm rot="1800000">
                <a:off x="11023625" y="4617733"/>
                <a:ext cx="373915" cy="491719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94" name="楕円 1093">
                <a:extLst>
                  <a:ext uri="{FF2B5EF4-FFF2-40B4-BE49-F238E27FC236}">
                    <a16:creationId xmlns:a16="http://schemas.microsoft.com/office/drawing/2014/main" id="{73B8D6BE-A45E-4975-B320-D8B8C3A4B799}"/>
                  </a:ext>
                </a:extLst>
              </p:cNvPr>
              <p:cNvSpPr/>
              <p:nvPr/>
            </p:nvSpPr>
            <p:spPr>
              <a:xfrm>
                <a:off x="8847485" y="2205607"/>
                <a:ext cx="581385" cy="581385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95" name="フリーフォーム: 図形 1094">
                <a:extLst>
                  <a:ext uri="{FF2B5EF4-FFF2-40B4-BE49-F238E27FC236}">
                    <a16:creationId xmlns:a16="http://schemas.microsoft.com/office/drawing/2014/main" id="{4AACD534-8982-4E66-ADB4-99DDCA83007D}"/>
                  </a:ext>
                </a:extLst>
              </p:cNvPr>
              <p:cNvSpPr/>
              <p:nvPr/>
            </p:nvSpPr>
            <p:spPr>
              <a:xfrm rot="5400000">
                <a:off x="10305544" y="2215114"/>
                <a:ext cx="2838450" cy="1682669"/>
              </a:xfrm>
              <a:custGeom>
                <a:avLst/>
                <a:gdLst>
                  <a:gd name="connsiteX0" fmla="*/ 0 w 2838450"/>
                  <a:gd name="connsiteY0" fmla="*/ 1190177 h 1682669"/>
                  <a:gd name="connsiteX1" fmla="*/ 64898 w 2838450"/>
                  <a:gd name="connsiteY1" fmla="*/ 366777 h 1682669"/>
                  <a:gd name="connsiteX2" fmla="*/ 75110 w 2838450"/>
                  <a:gd name="connsiteY2" fmla="*/ 315666 h 1682669"/>
                  <a:gd name="connsiteX3" fmla="*/ 104554 w 2838450"/>
                  <a:gd name="connsiteY3" fmla="*/ 315099 h 1682669"/>
                  <a:gd name="connsiteX4" fmla="*/ 1619907 w 2838450"/>
                  <a:gd name="connsiteY4" fmla="*/ 159603 h 1682669"/>
                  <a:gd name="connsiteX5" fmla="*/ 2720904 w 2838450"/>
                  <a:gd name="connsiteY5" fmla="*/ 122649 h 1682669"/>
                  <a:gd name="connsiteX6" fmla="*/ 2724516 w 2838450"/>
                  <a:gd name="connsiteY6" fmla="*/ 121273 h 1682669"/>
                  <a:gd name="connsiteX7" fmla="*/ 2737707 w 2838450"/>
                  <a:gd name="connsiteY7" fmla="*/ 172980 h 1682669"/>
                  <a:gd name="connsiteX8" fmla="*/ 2838450 w 2838450"/>
                  <a:gd name="connsiteY8" fmla="*/ 1190177 h 1682669"/>
                  <a:gd name="connsiteX9" fmla="*/ 2831123 w 2838450"/>
                  <a:gd name="connsiteY9" fmla="*/ 1493117 h 1682669"/>
                  <a:gd name="connsiteX10" fmla="*/ 2823413 w 2838450"/>
                  <a:gd name="connsiteY10" fmla="*/ 1598580 h 1682669"/>
                  <a:gd name="connsiteX11" fmla="*/ 2756419 w 2838450"/>
                  <a:gd name="connsiteY11" fmla="*/ 1574090 h 1682669"/>
                  <a:gd name="connsiteX12" fmla="*/ 1619907 w 2838450"/>
                  <a:gd name="connsiteY12" fmla="*/ 1523068 h 1682669"/>
                  <a:gd name="connsiteX13" fmla="*/ 104555 w 2838450"/>
                  <a:gd name="connsiteY13" fmla="*/ 1367572 h 1682669"/>
                  <a:gd name="connsiteX14" fmla="*/ 4244 w 2838450"/>
                  <a:gd name="connsiteY14" fmla="*/ 1365641 h 1682669"/>
                  <a:gd name="connsiteX15" fmla="*/ 0 w 2838450"/>
                  <a:gd name="connsiteY15" fmla="*/ 1190177 h 168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8450" h="1682669">
                    <a:moveTo>
                      <a:pt x="0" y="1190177"/>
                    </a:moveTo>
                    <a:cubicBezTo>
                      <a:pt x="0" y="883358"/>
                      <a:pt x="22755" y="609404"/>
                      <a:pt x="64898" y="366777"/>
                    </a:cubicBezTo>
                    <a:lnTo>
                      <a:pt x="75110" y="315666"/>
                    </a:lnTo>
                    <a:lnTo>
                      <a:pt x="104554" y="315099"/>
                    </a:lnTo>
                    <a:cubicBezTo>
                      <a:pt x="609672" y="263267"/>
                      <a:pt x="1114790" y="-255055"/>
                      <a:pt x="1619907" y="159603"/>
                    </a:cubicBezTo>
                    <a:cubicBezTo>
                      <a:pt x="1986906" y="460877"/>
                      <a:pt x="2353904" y="269638"/>
                      <a:pt x="2720904" y="122649"/>
                    </a:cubicBezTo>
                    <a:lnTo>
                      <a:pt x="2724516" y="121273"/>
                    </a:lnTo>
                    <a:lnTo>
                      <a:pt x="2737707" y="172980"/>
                    </a:lnTo>
                    <a:cubicBezTo>
                      <a:pt x="2802754" y="460662"/>
                      <a:pt x="2838450" y="798663"/>
                      <a:pt x="2838450" y="1190177"/>
                    </a:cubicBezTo>
                    <a:cubicBezTo>
                      <a:pt x="2838450" y="1292450"/>
                      <a:pt x="2835968" y="1393512"/>
                      <a:pt x="2831123" y="1493117"/>
                    </a:cubicBezTo>
                    <a:lnTo>
                      <a:pt x="2823413" y="1598580"/>
                    </a:lnTo>
                    <a:lnTo>
                      <a:pt x="2756419" y="1574090"/>
                    </a:lnTo>
                    <a:cubicBezTo>
                      <a:pt x="2377582" y="1425883"/>
                      <a:pt x="1998744" y="1212075"/>
                      <a:pt x="1619907" y="1523068"/>
                    </a:cubicBezTo>
                    <a:cubicBezTo>
                      <a:pt x="1114789" y="1937725"/>
                      <a:pt x="609672" y="1419404"/>
                      <a:pt x="104555" y="1367572"/>
                    </a:cubicBezTo>
                    <a:lnTo>
                      <a:pt x="4244" y="1365641"/>
                    </a:lnTo>
                    <a:lnTo>
                      <a:pt x="0" y="119017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96" name="フリーフォーム: 図形 1095">
                <a:extLst>
                  <a:ext uri="{FF2B5EF4-FFF2-40B4-BE49-F238E27FC236}">
                    <a16:creationId xmlns:a16="http://schemas.microsoft.com/office/drawing/2014/main" id="{14142933-CA70-42FE-847B-1B1A2FED127D}"/>
                  </a:ext>
                </a:extLst>
              </p:cNvPr>
              <p:cNvSpPr/>
              <p:nvPr/>
            </p:nvSpPr>
            <p:spPr>
              <a:xfrm rot="5400000">
                <a:off x="11128585" y="2830648"/>
                <a:ext cx="2649406" cy="412777"/>
              </a:xfrm>
              <a:custGeom>
                <a:avLst/>
                <a:gdLst>
                  <a:gd name="connsiteX0" fmla="*/ 0 w 2649406"/>
                  <a:gd name="connsiteY0" fmla="*/ 409239 h 412777"/>
                  <a:gd name="connsiteX1" fmla="*/ 19105 w 2649406"/>
                  <a:gd name="connsiteY1" fmla="*/ 313621 h 412777"/>
                  <a:gd name="connsiteX2" fmla="*/ 29443 w 2649406"/>
                  <a:gd name="connsiteY2" fmla="*/ 313422 h 412777"/>
                  <a:gd name="connsiteX3" fmla="*/ 29485 w 2649406"/>
                  <a:gd name="connsiteY3" fmla="*/ 313415 h 412777"/>
                  <a:gd name="connsiteX4" fmla="*/ 124154 w 2649406"/>
                  <a:gd name="connsiteY4" fmla="*/ 298577 h 412777"/>
                  <a:gd name="connsiteX5" fmla="*/ 144263 w 2649406"/>
                  <a:gd name="connsiteY5" fmla="*/ 293540 h 412777"/>
                  <a:gd name="connsiteX6" fmla="*/ 155723 w 2649406"/>
                  <a:gd name="connsiteY6" fmla="*/ 291555 h 412777"/>
                  <a:gd name="connsiteX7" fmla="*/ 178997 w 2649406"/>
                  <a:gd name="connsiteY7" fmla="*/ 284839 h 412777"/>
                  <a:gd name="connsiteX8" fmla="*/ 218864 w 2649406"/>
                  <a:gd name="connsiteY8" fmla="*/ 274851 h 412777"/>
                  <a:gd name="connsiteX9" fmla="*/ 244458 w 2649406"/>
                  <a:gd name="connsiteY9" fmla="*/ 265946 h 412777"/>
                  <a:gd name="connsiteX10" fmla="*/ 282002 w 2649406"/>
                  <a:gd name="connsiteY10" fmla="*/ 255111 h 412777"/>
                  <a:gd name="connsiteX11" fmla="*/ 534561 w 2649406"/>
                  <a:gd name="connsiteY11" fmla="*/ 157926 h 412777"/>
                  <a:gd name="connsiteX12" fmla="*/ 608850 w 2649406"/>
                  <a:gd name="connsiteY12" fmla="*/ 127910 h 412777"/>
                  <a:gd name="connsiteX13" fmla="*/ 787065 w 2649406"/>
                  <a:gd name="connsiteY13" fmla="*/ 60761 h 412777"/>
                  <a:gd name="connsiteX14" fmla="*/ 787120 w 2649406"/>
                  <a:gd name="connsiteY14" fmla="*/ 60740 h 412777"/>
                  <a:gd name="connsiteX15" fmla="*/ 899424 w 2649406"/>
                  <a:gd name="connsiteY15" fmla="*/ 28330 h 412777"/>
                  <a:gd name="connsiteX16" fmla="*/ 932692 w 2649406"/>
                  <a:gd name="connsiteY16" fmla="*/ 20955 h 412777"/>
                  <a:gd name="connsiteX17" fmla="*/ 1017032 w 2649406"/>
                  <a:gd name="connsiteY17" fmla="*/ 6351 h 412777"/>
                  <a:gd name="connsiteX18" fmla="*/ 1051403 w 2649406"/>
                  <a:gd name="connsiteY18" fmla="*/ 2204 h 412777"/>
                  <a:gd name="connsiteX19" fmla="*/ 1165958 w 2649406"/>
                  <a:gd name="connsiteY19" fmla="*/ 0 h 412777"/>
                  <a:gd name="connsiteX20" fmla="*/ 1278963 w 2649406"/>
                  <a:gd name="connsiteY20" fmla="*/ 19568 h 412777"/>
                  <a:gd name="connsiteX21" fmla="*/ 1355332 w 2649406"/>
                  <a:gd name="connsiteY21" fmla="*/ 43414 h 412777"/>
                  <a:gd name="connsiteX22" fmla="*/ 1355377 w 2649406"/>
                  <a:gd name="connsiteY22" fmla="*/ 43429 h 412777"/>
                  <a:gd name="connsiteX23" fmla="*/ 1355422 w 2649406"/>
                  <a:gd name="connsiteY23" fmla="*/ 43450 h 412777"/>
                  <a:gd name="connsiteX24" fmla="*/ 1439213 w 2649406"/>
                  <a:gd name="connsiteY24" fmla="*/ 85333 h 412777"/>
                  <a:gd name="connsiteX25" fmla="*/ 1460315 w 2649406"/>
                  <a:gd name="connsiteY25" fmla="*/ 98021 h 412777"/>
                  <a:gd name="connsiteX26" fmla="*/ 1544749 w 2649406"/>
                  <a:gd name="connsiteY26" fmla="*/ 157891 h 412777"/>
                  <a:gd name="connsiteX27" fmla="*/ 1544796 w 2649406"/>
                  <a:gd name="connsiteY27" fmla="*/ 157926 h 412777"/>
                  <a:gd name="connsiteX28" fmla="*/ 2555029 w 2649406"/>
                  <a:gd name="connsiteY28" fmla="*/ 157926 h 412777"/>
                  <a:gd name="connsiteX29" fmla="*/ 2627424 w 2649406"/>
                  <a:gd name="connsiteY29" fmla="*/ 128675 h 412777"/>
                  <a:gd name="connsiteX30" fmla="*/ 2649406 w 2649406"/>
                  <a:gd name="connsiteY30" fmla="*/ 214846 h 412777"/>
                  <a:gd name="connsiteX31" fmla="*/ 2645794 w 2649406"/>
                  <a:gd name="connsiteY31" fmla="*/ 216222 h 412777"/>
                  <a:gd name="connsiteX32" fmla="*/ 1544797 w 2649406"/>
                  <a:gd name="connsiteY32" fmla="*/ 253176 h 412777"/>
                  <a:gd name="connsiteX33" fmla="*/ 29444 w 2649406"/>
                  <a:gd name="connsiteY33" fmla="*/ 408672 h 412777"/>
                  <a:gd name="connsiteX34" fmla="*/ 0 w 2649406"/>
                  <a:gd name="connsiteY34" fmla="*/ 409239 h 41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49406" h="412777">
                    <a:moveTo>
                      <a:pt x="0" y="409239"/>
                    </a:moveTo>
                    <a:lnTo>
                      <a:pt x="19105" y="313621"/>
                    </a:lnTo>
                    <a:lnTo>
                      <a:pt x="29443" y="313422"/>
                    </a:lnTo>
                    <a:lnTo>
                      <a:pt x="29485" y="313415"/>
                    </a:lnTo>
                    <a:lnTo>
                      <a:pt x="124154" y="298577"/>
                    </a:lnTo>
                    <a:lnTo>
                      <a:pt x="144263" y="293540"/>
                    </a:lnTo>
                    <a:lnTo>
                      <a:pt x="155723" y="291555"/>
                    </a:lnTo>
                    <a:lnTo>
                      <a:pt x="178997" y="284839"/>
                    </a:lnTo>
                    <a:lnTo>
                      <a:pt x="218864" y="274851"/>
                    </a:lnTo>
                    <a:lnTo>
                      <a:pt x="244458" y="265946"/>
                    </a:lnTo>
                    <a:lnTo>
                      <a:pt x="282002" y="255111"/>
                    </a:lnTo>
                    <a:cubicBezTo>
                      <a:pt x="366188" y="227035"/>
                      <a:pt x="450375" y="192481"/>
                      <a:pt x="534561" y="157926"/>
                    </a:cubicBezTo>
                    <a:lnTo>
                      <a:pt x="608850" y="127910"/>
                    </a:lnTo>
                    <a:lnTo>
                      <a:pt x="787065" y="60761"/>
                    </a:lnTo>
                    <a:lnTo>
                      <a:pt x="787120" y="60740"/>
                    </a:lnTo>
                    <a:lnTo>
                      <a:pt x="899424" y="28330"/>
                    </a:lnTo>
                    <a:lnTo>
                      <a:pt x="932692" y="20955"/>
                    </a:lnTo>
                    <a:lnTo>
                      <a:pt x="1017032" y="6351"/>
                    </a:lnTo>
                    <a:lnTo>
                      <a:pt x="1051403" y="2204"/>
                    </a:lnTo>
                    <a:lnTo>
                      <a:pt x="1165958" y="0"/>
                    </a:lnTo>
                    <a:lnTo>
                      <a:pt x="1278963" y="19568"/>
                    </a:lnTo>
                    <a:lnTo>
                      <a:pt x="1355332" y="43414"/>
                    </a:lnTo>
                    <a:lnTo>
                      <a:pt x="1355377" y="43429"/>
                    </a:lnTo>
                    <a:lnTo>
                      <a:pt x="1355422" y="43450"/>
                    </a:lnTo>
                    <a:lnTo>
                      <a:pt x="1439213" y="85333"/>
                    </a:lnTo>
                    <a:lnTo>
                      <a:pt x="1460315" y="98021"/>
                    </a:lnTo>
                    <a:lnTo>
                      <a:pt x="1544749" y="157891"/>
                    </a:lnTo>
                    <a:lnTo>
                      <a:pt x="1544796" y="157926"/>
                    </a:lnTo>
                    <a:cubicBezTo>
                      <a:pt x="1881540" y="434364"/>
                      <a:pt x="2218284" y="296145"/>
                      <a:pt x="2555029" y="157926"/>
                    </a:cubicBezTo>
                    <a:lnTo>
                      <a:pt x="2627424" y="128675"/>
                    </a:lnTo>
                    <a:lnTo>
                      <a:pt x="2649406" y="214846"/>
                    </a:lnTo>
                    <a:lnTo>
                      <a:pt x="2645794" y="216222"/>
                    </a:lnTo>
                    <a:cubicBezTo>
                      <a:pt x="2278794" y="363211"/>
                      <a:pt x="1911796" y="554450"/>
                      <a:pt x="1544797" y="253176"/>
                    </a:cubicBezTo>
                    <a:cubicBezTo>
                      <a:pt x="1039680" y="-161482"/>
                      <a:pt x="534562" y="356840"/>
                      <a:pt x="29444" y="408672"/>
                    </a:cubicBezTo>
                    <a:lnTo>
                      <a:pt x="0" y="409239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97" name="フリーフォーム: 図形 1096">
                <a:extLst>
                  <a:ext uri="{FF2B5EF4-FFF2-40B4-BE49-F238E27FC236}">
                    <a16:creationId xmlns:a16="http://schemas.microsoft.com/office/drawing/2014/main" id="{15B812FC-FEAF-4727-A97F-9C77F1D24F46}"/>
                  </a:ext>
                </a:extLst>
              </p:cNvPr>
              <p:cNvSpPr/>
              <p:nvPr/>
            </p:nvSpPr>
            <p:spPr>
              <a:xfrm rot="5400000">
                <a:off x="9676548" y="2846047"/>
                <a:ext cx="2828225" cy="414453"/>
              </a:xfrm>
              <a:custGeom>
                <a:avLst/>
                <a:gdLst>
                  <a:gd name="connsiteX0" fmla="*/ 0 w 2828225"/>
                  <a:gd name="connsiteY0" fmla="*/ 2131 h 414453"/>
                  <a:gd name="connsiteX1" fmla="*/ 102616 w 2828225"/>
                  <a:gd name="connsiteY1" fmla="*/ 4106 h 414453"/>
                  <a:gd name="connsiteX2" fmla="*/ 1617968 w 2828225"/>
                  <a:gd name="connsiteY2" fmla="*/ 159602 h 414453"/>
                  <a:gd name="connsiteX3" fmla="*/ 2596632 w 2828225"/>
                  <a:gd name="connsiteY3" fmla="*/ 146657 h 414453"/>
                  <a:gd name="connsiteX4" fmla="*/ 2828225 w 2828225"/>
                  <a:gd name="connsiteY4" fmla="*/ 238020 h 414453"/>
                  <a:gd name="connsiteX5" fmla="*/ 2821555 w 2828225"/>
                  <a:gd name="connsiteY5" fmla="*/ 329255 h 414453"/>
                  <a:gd name="connsiteX6" fmla="*/ 2628201 w 2828225"/>
                  <a:gd name="connsiteY6" fmla="*/ 254852 h 414453"/>
                  <a:gd name="connsiteX7" fmla="*/ 1617967 w 2828225"/>
                  <a:gd name="connsiteY7" fmla="*/ 254852 h 414453"/>
                  <a:gd name="connsiteX8" fmla="*/ 102615 w 2828225"/>
                  <a:gd name="connsiteY8" fmla="*/ 99356 h 414453"/>
                  <a:gd name="connsiteX9" fmla="*/ 2305 w 2828225"/>
                  <a:gd name="connsiteY9" fmla="*/ 97426 h 41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8225" h="414453">
                    <a:moveTo>
                      <a:pt x="0" y="2131"/>
                    </a:moveTo>
                    <a:lnTo>
                      <a:pt x="102616" y="4106"/>
                    </a:lnTo>
                    <a:cubicBezTo>
                      <a:pt x="607733" y="55938"/>
                      <a:pt x="1112851" y="574259"/>
                      <a:pt x="1617968" y="159602"/>
                    </a:cubicBezTo>
                    <a:cubicBezTo>
                      <a:pt x="1944189" y="-108197"/>
                      <a:pt x="2270411" y="13150"/>
                      <a:pt x="2596632" y="146657"/>
                    </a:cubicBezTo>
                    <a:lnTo>
                      <a:pt x="2828225" y="238020"/>
                    </a:lnTo>
                    <a:lnTo>
                      <a:pt x="2821555" y="329255"/>
                    </a:lnTo>
                    <a:lnTo>
                      <a:pt x="2628201" y="254852"/>
                    </a:lnTo>
                    <a:cubicBezTo>
                      <a:pt x="2291457" y="116633"/>
                      <a:pt x="1954712" y="-21586"/>
                      <a:pt x="1617967" y="254852"/>
                    </a:cubicBezTo>
                    <a:cubicBezTo>
                      <a:pt x="1112849" y="669509"/>
                      <a:pt x="607732" y="151188"/>
                      <a:pt x="102615" y="99356"/>
                    </a:cubicBezTo>
                    <a:lnTo>
                      <a:pt x="2305" y="9742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98" name="フリーフォーム: 図形 1097">
                <a:extLst>
                  <a:ext uri="{FF2B5EF4-FFF2-40B4-BE49-F238E27FC236}">
                    <a16:creationId xmlns:a16="http://schemas.microsoft.com/office/drawing/2014/main" id="{74FBE726-9F15-4328-A590-60F8457EB69D}"/>
                  </a:ext>
                </a:extLst>
              </p:cNvPr>
              <p:cNvSpPr/>
              <p:nvPr/>
            </p:nvSpPr>
            <p:spPr>
              <a:xfrm>
                <a:off x="10488290" y="27773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99" name="フリーフォーム: 図形 1098">
                <a:extLst>
                  <a:ext uri="{FF2B5EF4-FFF2-40B4-BE49-F238E27FC236}">
                    <a16:creationId xmlns:a16="http://schemas.microsoft.com/office/drawing/2014/main" id="{25841248-C8C4-44DA-BC6B-3598FE3DF056}"/>
                  </a:ext>
                </a:extLst>
              </p:cNvPr>
              <p:cNvSpPr/>
              <p:nvPr/>
            </p:nvSpPr>
            <p:spPr>
              <a:xfrm>
                <a:off x="11053678" y="27773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7" name="グループ化 976">
              <a:extLst>
                <a:ext uri="{FF2B5EF4-FFF2-40B4-BE49-F238E27FC236}">
                  <a16:creationId xmlns:a16="http://schemas.microsoft.com/office/drawing/2014/main" id="{F4BC770E-0610-4D96-9BF0-F23D3DFC77EE}"/>
                </a:ext>
              </a:extLst>
            </p:cNvPr>
            <p:cNvGrpSpPr/>
            <p:nvPr/>
          </p:nvGrpSpPr>
          <p:grpSpPr>
            <a:xfrm>
              <a:off x="3935134" y="4928615"/>
              <a:ext cx="990409" cy="547582"/>
              <a:chOff x="8413023" y="1199191"/>
              <a:chExt cx="7072472" cy="3910261"/>
            </a:xfrm>
          </p:grpSpPr>
          <p:sp>
            <p:nvSpPr>
              <p:cNvPr id="1055" name="楕円 1054">
                <a:extLst>
                  <a:ext uri="{FF2B5EF4-FFF2-40B4-BE49-F238E27FC236}">
                    <a16:creationId xmlns:a16="http://schemas.microsoft.com/office/drawing/2014/main" id="{6D64B1F6-6D9B-427A-A348-CAD2A58FC61F}"/>
                  </a:ext>
                </a:extLst>
              </p:cNvPr>
              <p:cNvSpPr/>
              <p:nvPr/>
            </p:nvSpPr>
            <p:spPr>
              <a:xfrm>
                <a:off x="12393044" y="180565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56" name="楕円 1055">
                <a:extLst>
                  <a:ext uri="{FF2B5EF4-FFF2-40B4-BE49-F238E27FC236}">
                    <a16:creationId xmlns:a16="http://schemas.microsoft.com/office/drawing/2014/main" id="{62888307-EE17-4CF9-B67F-81F63E9D1E46}"/>
                  </a:ext>
                </a:extLst>
              </p:cNvPr>
              <p:cNvSpPr/>
              <p:nvPr/>
            </p:nvSpPr>
            <p:spPr>
              <a:xfrm>
                <a:off x="12393044" y="32686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B2E647EC-4618-4E60-81F9-D83E7EB05E37}"/>
                  </a:ext>
                </a:extLst>
              </p:cNvPr>
              <p:cNvSpPr/>
              <p:nvPr/>
            </p:nvSpPr>
            <p:spPr>
              <a:xfrm>
                <a:off x="12887486" y="1805652"/>
                <a:ext cx="1035908" cy="942167"/>
              </a:xfrm>
              <a:custGeom>
                <a:avLst/>
                <a:gdLst>
                  <a:gd name="connsiteX0" fmla="*/ 270733 w 1035908"/>
                  <a:gd name="connsiteY0" fmla="*/ 0 h 942167"/>
                  <a:gd name="connsiteX1" fmla="*/ 1035908 w 1035908"/>
                  <a:gd name="connsiteY1" fmla="*/ 520546 h 942167"/>
                  <a:gd name="connsiteX2" fmla="*/ 811793 w 1035908"/>
                  <a:gd name="connsiteY2" fmla="*/ 888628 h 942167"/>
                  <a:gd name="connsiteX3" fmla="*/ 716407 w 1035908"/>
                  <a:gd name="connsiteY3" fmla="*/ 942167 h 942167"/>
                  <a:gd name="connsiteX4" fmla="*/ 771080 w 1035908"/>
                  <a:gd name="connsiteY4" fmla="*/ 865093 h 942167"/>
                  <a:gd name="connsiteX5" fmla="*/ 832708 w 1035908"/>
                  <a:gd name="connsiteY5" fmla="*/ 631517 h 942167"/>
                  <a:gd name="connsiteX6" fmla="*/ 48483 w 1035908"/>
                  <a:gd name="connsiteY6" fmla="*/ 31443 h 942167"/>
                  <a:gd name="connsiteX7" fmla="*/ 0 w 1035908"/>
                  <a:gd name="connsiteY7" fmla="*/ 35183 h 942167"/>
                  <a:gd name="connsiteX8" fmla="*/ 116524 w 1035908"/>
                  <a:gd name="connsiteY8" fmla="*/ 10576 h 942167"/>
                  <a:gd name="connsiteX9" fmla="*/ 270733 w 1035908"/>
                  <a:gd name="connsiteY9" fmla="*/ 0 h 94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908" h="942167">
                    <a:moveTo>
                      <a:pt x="270733" y="0"/>
                    </a:moveTo>
                    <a:cubicBezTo>
                      <a:pt x="693327" y="0"/>
                      <a:pt x="1035908" y="233056"/>
                      <a:pt x="1035908" y="520546"/>
                    </a:cubicBezTo>
                    <a:cubicBezTo>
                      <a:pt x="1035908" y="664291"/>
                      <a:pt x="950263" y="794427"/>
                      <a:pt x="811793" y="888628"/>
                    </a:cubicBezTo>
                    <a:lnTo>
                      <a:pt x="716407" y="942167"/>
                    </a:lnTo>
                    <a:lnTo>
                      <a:pt x="771080" y="865093"/>
                    </a:lnTo>
                    <a:cubicBezTo>
                      <a:pt x="810764" y="793301"/>
                      <a:pt x="832708" y="714370"/>
                      <a:pt x="832708" y="631517"/>
                    </a:cubicBezTo>
                    <a:cubicBezTo>
                      <a:pt x="832708" y="300105"/>
                      <a:pt x="481599" y="31443"/>
                      <a:pt x="48483" y="31443"/>
                    </a:cubicBezTo>
                    <a:lnTo>
                      <a:pt x="0" y="35183"/>
                    </a:lnTo>
                    <a:lnTo>
                      <a:pt x="116524" y="10576"/>
                    </a:lnTo>
                    <a:cubicBezTo>
                      <a:pt x="166335" y="3641"/>
                      <a:pt x="217909" y="0"/>
                      <a:pt x="2707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8CFA58E7-AB3B-4CAB-8E66-2CFB513FC92F}"/>
                  </a:ext>
                </a:extLst>
              </p:cNvPr>
              <p:cNvSpPr/>
              <p:nvPr/>
            </p:nvSpPr>
            <p:spPr>
              <a:xfrm>
                <a:off x="13027120" y="33311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59" name="楕円 1058">
                <a:extLst>
                  <a:ext uri="{FF2B5EF4-FFF2-40B4-BE49-F238E27FC236}">
                    <a16:creationId xmlns:a16="http://schemas.microsoft.com/office/drawing/2014/main" id="{47073A81-0133-4D6F-B8FE-C5F84822ACBE}"/>
                  </a:ext>
                </a:extLst>
              </p:cNvPr>
              <p:cNvSpPr/>
              <p:nvPr/>
            </p:nvSpPr>
            <p:spPr>
              <a:xfrm rot="1800000">
                <a:off x="10171253" y="4321296"/>
                <a:ext cx="1298039" cy="588414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60" name="楕円 1059">
                <a:extLst>
                  <a:ext uri="{FF2B5EF4-FFF2-40B4-BE49-F238E27FC236}">
                    <a16:creationId xmlns:a16="http://schemas.microsoft.com/office/drawing/2014/main" id="{5EC18871-556A-44F6-9506-E30C042E93C7}"/>
                  </a:ext>
                </a:extLst>
              </p:cNvPr>
              <p:cNvSpPr/>
              <p:nvPr/>
            </p:nvSpPr>
            <p:spPr>
              <a:xfrm>
                <a:off x="10159884" y="1199191"/>
                <a:ext cx="2233158" cy="1360408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E4D50D2B-882B-461D-8B77-17FA325C9DC9}"/>
                  </a:ext>
                </a:extLst>
              </p:cNvPr>
              <p:cNvSpPr/>
              <p:nvPr/>
            </p:nvSpPr>
            <p:spPr>
              <a:xfrm>
                <a:off x="8413023" y="1637222"/>
                <a:ext cx="7072471" cy="2838450"/>
              </a:xfrm>
              <a:custGeom>
                <a:avLst/>
                <a:gdLst>
                  <a:gd name="connsiteX0" fmla="*/ 2962904 w 7072471"/>
                  <a:gd name="connsiteY0" fmla="*/ 0 h 2838450"/>
                  <a:gd name="connsiteX1" fmla="*/ 5165636 w 7072471"/>
                  <a:gd name="connsiteY1" fmla="*/ 876778 h 2838450"/>
                  <a:gd name="connsiteX2" fmla="*/ 5243424 w 7072471"/>
                  <a:gd name="connsiteY2" fmla="*/ 1081278 h 2838450"/>
                  <a:gd name="connsiteX3" fmla="*/ 5313077 w 7072471"/>
                  <a:gd name="connsiteY3" fmla="*/ 1088896 h 2838450"/>
                  <a:gd name="connsiteX4" fmla="*/ 5684197 w 7072471"/>
                  <a:gd name="connsiteY4" fmla="*/ 1011857 h 2838450"/>
                  <a:gd name="connsiteX5" fmla="*/ 5792111 w 7072471"/>
                  <a:gd name="connsiteY5" fmla="*/ 950102 h 2838450"/>
                  <a:gd name="connsiteX6" fmla="*/ 5803925 w 7072471"/>
                  <a:gd name="connsiteY6" fmla="*/ 934522 h 2838450"/>
                  <a:gd name="connsiteX7" fmla="*/ 6431121 w 7072471"/>
                  <a:gd name="connsiteY7" fmla="*/ 657225 h 2838450"/>
                  <a:gd name="connsiteX8" fmla="*/ 7072471 w 7072471"/>
                  <a:gd name="connsiteY8" fmla="*/ 1425575 h 2838450"/>
                  <a:gd name="connsiteX9" fmla="*/ 6431121 w 7072471"/>
                  <a:gd name="connsiteY9" fmla="*/ 2181225 h 2838450"/>
                  <a:gd name="connsiteX10" fmla="*/ 5884613 w 7072471"/>
                  <a:gd name="connsiteY10" fmla="*/ 1983271 h 2838450"/>
                  <a:gd name="connsiteX11" fmla="*/ 5864125 w 7072471"/>
                  <a:gd name="connsiteY11" fmla="*/ 1963125 h 2838450"/>
                  <a:gd name="connsiteX12" fmla="*/ 5796438 w 7072471"/>
                  <a:gd name="connsiteY12" fmla="*/ 1908297 h 2838450"/>
                  <a:gd name="connsiteX13" fmla="*/ 5313077 w 7072471"/>
                  <a:gd name="connsiteY13" fmla="*/ 1767026 h 2838450"/>
                  <a:gd name="connsiteX14" fmla="*/ 5246364 w 7072471"/>
                  <a:gd name="connsiteY14" fmla="*/ 1774323 h 2838450"/>
                  <a:gd name="connsiteX15" fmla="*/ 5182206 w 7072471"/>
                  <a:gd name="connsiteY15" fmla="*/ 1949802 h 2838450"/>
                  <a:gd name="connsiteX16" fmla="*/ 2962904 w 7072471"/>
                  <a:gd name="connsiteY16" fmla="*/ 2838450 h 2838450"/>
                  <a:gd name="connsiteX17" fmla="*/ 133206 w 7072471"/>
                  <a:gd name="connsiteY17" fmla="*/ 1841259 h 2838450"/>
                  <a:gd name="connsiteX18" fmla="*/ 75451 w 7072471"/>
                  <a:gd name="connsiteY18" fmla="*/ 1733667 h 2838450"/>
                  <a:gd name="connsiteX19" fmla="*/ 91774 w 7072471"/>
                  <a:gd name="connsiteY19" fmla="*/ 1727972 h 2838450"/>
                  <a:gd name="connsiteX20" fmla="*/ 296058 w 7072471"/>
                  <a:gd name="connsiteY20" fmla="*/ 1507849 h 2838450"/>
                  <a:gd name="connsiteX21" fmla="*/ 72854 w 7072471"/>
                  <a:gd name="connsiteY21" fmla="*/ 1599174 h 2838450"/>
                  <a:gd name="connsiteX22" fmla="*/ 29500 w 7072471"/>
                  <a:gd name="connsiteY22" fmla="*/ 1608908 h 2838450"/>
                  <a:gd name="connsiteX23" fmla="*/ 15297 w 7072471"/>
                  <a:gd name="connsiteY23" fmla="*/ 1564333 h 2838450"/>
                  <a:gd name="connsiteX24" fmla="*/ 0 w 7072471"/>
                  <a:gd name="connsiteY24" fmla="*/ 1419225 h 2838450"/>
                  <a:gd name="connsiteX25" fmla="*/ 2962904 w 7072471"/>
                  <a:gd name="connsiteY25" fmla="*/ 0 h 28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072471" h="2838450">
                    <a:moveTo>
                      <a:pt x="2962904" y="0"/>
                    </a:moveTo>
                    <a:cubicBezTo>
                      <a:pt x="4190180" y="0"/>
                      <a:pt x="4891620" y="364070"/>
                      <a:pt x="5165636" y="876778"/>
                    </a:cubicBezTo>
                    <a:lnTo>
                      <a:pt x="5243424" y="1081278"/>
                    </a:lnTo>
                    <a:lnTo>
                      <a:pt x="5313077" y="1088896"/>
                    </a:lnTo>
                    <a:cubicBezTo>
                      <a:pt x="5440526" y="1092746"/>
                      <a:pt x="5567876" y="1066605"/>
                      <a:pt x="5684197" y="1011857"/>
                    </a:cubicBezTo>
                    <a:lnTo>
                      <a:pt x="5792111" y="950102"/>
                    </a:lnTo>
                    <a:lnTo>
                      <a:pt x="5803925" y="934522"/>
                    </a:lnTo>
                    <a:cubicBezTo>
                      <a:pt x="5953005" y="765170"/>
                      <a:pt x="6178617" y="657225"/>
                      <a:pt x="6431121" y="657225"/>
                    </a:cubicBezTo>
                    <a:cubicBezTo>
                      <a:pt x="6880018" y="657225"/>
                      <a:pt x="7072471" y="1004734"/>
                      <a:pt x="7072471" y="1425575"/>
                    </a:cubicBezTo>
                    <a:cubicBezTo>
                      <a:pt x="7072471" y="1846416"/>
                      <a:pt x="6880018" y="2181225"/>
                      <a:pt x="6431121" y="2181225"/>
                    </a:cubicBezTo>
                    <a:cubicBezTo>
                      <a:pt x="6220701" y="2181225"/>
                      <a:pt x="6028956" y="2106263"/>
                      <a:pt x="5884613" y="1983271"/>
                    </a:cubicBezTo>
                    <a:lnTo>
                      <a:pt x="5864125" y="1963125"/>
                    </a:lnTo>
                    <a:lnTo>
                      <a:pt x="5796438" y="1908297"/>
                    </a:lnTo>
                    <a:cubicBezTo>
                      <a:pt x="5652764" y="1810077"/>
                      <a:pt x="5483009" y="1761893"/>
                      <a:pt x="5313077" y="1767026"/>
                    </a:cubicBezTo>
                    <a:lnTo>
                      <a:pt x="5246364" y="1774323"/>
                    </a:lnTo>
                    <a:lnTo>
                      <a:pt x="5182206" y="1949802"/>
                    </a:lnTo>
                    <a:cubicBezTo>
                      <a:pt x="4920619" y="2472918"/>
                      <a:pt x="4215748" y="2838450"/>
                      <a:pt x="2962904" y="2838450"/>
                    </a:cubicBezTo>
                    <a:cubicBezTo>
                      <a:pt x="1633356" y="2838450"/>
                      <a:pt x="508344" y="2418981"/>
                      <a:pt x="133206" y="1841259"/>
                    </a:cubicBezTo>
                    <a:lnTo>
                      <a:pt x="75451" y="1733667"/>
                    </a:lnTo>
                    <a:lnTo>
                      <a:pt x="91774" y="1727972"/>
                    </a:lnTo>
                    <a:cubicBezTo>
                      <a:pt x="220825" y="1674031"/>
                      <a:pt x="302303" y="1592766"/>
                      <a:pt x="296058" y="1507849"/>
                    </a:cubicBezTo>
                    <a:cubicBezTo>
                      <a:pt x="232075" y="1544978"/>
                      <a:pt x="156095" y="1575862"/>
                      <a:pt x="72854" y="1599174"/>
                    </a:cubicBezTo>
                    <a:lnTo>
                      <a:pt x="29500" y="1608908"/>
                    </a:lnTo>
                    <a:lnTo>
                      <a:pt x="15297" y="1564333"/>
                    </a:lnTo>
                    <a:cubicBezTo>
                      <a:pt x="5182" y="1516622"/>
                      <a:pt x="0" y="1468214"/>
                      <a:pt x="0" y="1419225"/>
                    </a:cubicBezTo>
                    <a:cubicBezTo>
                      <a:pt x="0" y="635409"/>
                      <a:pt x="1326537" y="0"/>
                      <a:pt x="2962904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62" name="楕円 7">
                <a:extLst>
                  <a:ext uri="{FF2B5EF4-FFF2-40B4-BE49-F238E27FC236}">
                    <a16:creationId xmlns:a16="http://schemas.microsoft.com/office/drawing/2014/main" id="{399763BC-465D-4C03-90FD-716615244BB4}"/>
                  </a:ext>
                </a:extLst>
              </p:cNvPr>
              <p:cNvSpPr/>
              <p:nvPr/>
            </p:nvSpPr>
            <p:spPr>
              <a:xfrm>
                <a:off x="14031344" y="2301169"/>
                <a:ext cx="1454150" cy="1524000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ACBF6E5B-B0C5-4CA8-A2DB-155DC7CDD810}"/>
                  </a:ext>
                </a:extLst>
              </p:cNvPr>
              <p:cNvSpPr/>
              <p:nvPr/>
            </p:nvSpPr>
            <p:spPr>
              <a:xfrm>
                <a:off x="9416788" y="1906621"/>
                <a:ext cx="851546" cy="2264205"/>
              </a:xfrm>
              <a:custGeom>
                <a:avLst/>
                <a:gdLst>
                  <a:gd name="connsiteX0" fmla="*/ 227126 w 851546"/>
                  <a:gd name="connsiteY0" fmla="*/ 0 h 2264205"/>
                  <a:gd name="connsiteX1" fmla="*/ 274858 w 851546"/>
                  <a:gd name="connsiteY1" fmla="*/ 29928 h 2264205"/>
                  <a:gd name="connsiteX2" fmla="*/ 851546 w 851546"/>
                  <a:gd name="connsiteY2" fmla="*/ 1108489 h 2264205"/>
                  <a:gd name="connsiteX3" fmla="*/ 274858 w 851546"/>
                  <a:gd name="connsiteY3" fmla="*/ 2174413 h 2264205"/>
                  <a:gd name="connsiteX4" fmla="*/ 128157 w 851546"/>
                  <a:gd name="connsiteY4" fmla="*/ 2264205 h 2264205"/>
                  <a:gd name="connsiteX5" fmla="*/ 74457 w 851546"/>
                  <a:gd name="connsiteY5" fmla="*/ 2244970 h 2264205"/>
                  <a:gd name="connsiteX6" fmla="*/ 0 w 851546"/>
                  <a:gd name="connsiteY6" fmla="*/ 2212556 h 2264205"/>
                  <a:gd name="connsiteX7" fmla="*/ 35655 w 851546"/>
                  <a:gd name="connsiteY7" fmla="*/ 2195805 h 2264205"/>
                  <a:gd name="connsiteX8" fmla="*/ 743096 w 851546"/>
                  <a:gd name="connsiteY8" fmla="*/ 1107679 h 2264205"/>
                  <a:gd name="connsiteX9" fmla="*/ 187775 w 851546"/>
                  <a:gd name="connsiteY9" fmla="*/ 98222 h 2264205"/>
                  <a:gd name="connsiteX10" fmla="*/ 100830 w 851546"/>
                  <a:gd name="connsiteY10" fmla="*/ 45238 h 2264205"/>
                  <a:gd name="connsiteX11" fmla="*/ 227126 w 851546"/>
                  <a:gd name="connsiteY11" fmla="*/ 0 h 226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546" h="2264205">
                    <a:moveTo>
                      <a:pt x="227126" y="0"/>
                    </a:moveTo>
                    <a:lnTo>
                      <a:pt x="274858" y="29928"/>
                    </a:lnTo>
                    <a:cubicBezTo>
                      <a:pt x="669410" y="307498"/>
                      <a:pt x="851546" y="689752"/>
                      <a:pt x="851546" y="1108489"/>
                    </a:cubicBezTo>
                    <a:cubicBezTo>
                      <a:pt x="851546" y="1527226"/>
                      <a:pt x="669410" y="1903161"/>
                      <a:pt x="274858" y="2174413"/>
                    </a:cubicBezTo>
                    <a:lnTo>
                      <a:pt x="128157" y="2264205"/>
                    </a:lnTo>
                    <a:lnTo>
                      <a:pt x="74457" y="2244970"/>
                    </a:lnTo>
                    <a:lnTo>
                      <a:pt x="0" y="2212556"/>
                    </a:lnTo>
                    <a:lnTo>
                      <a:pt x="35655" y="2195805"/>
                    </a:lnTo>
                    <a:cubicBezTo>
                      <a:pt x="521121" y="1938773"/>
                      <a:pt x="743096" y="1548576"/>
                      <a:pt x="743096" y="1107679"/>
                    </a:cubicBezTo>
                    <a:cubicBezTo>
                      <a:pt x="743096" y="715771"/>
                      <a:pt x="567709" y="358008"/>
                      <a:pt x="187775" y="98222"/>
                    </a:cubicBezTo>
                    <a:lnTo>
                      <a:pt x="100830" y="45238"/>
                    </a:lnTo>
                    <a:lnTo>
                      <a:pt x="2271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2525B6B8-278A-4E7C-856C-A7B04AF06F9A}"/>
                  </a:ext>
                </a:extLst>
              </p:cNvPr>
              <p:cNvSpPr/>
              <p:nvPr/>
            </p:nvSpPr>
            <p:spPr>
              <a:xfrm>
                <a:off x="9076575" y="2063589"/>
                <a:ext cx="723426" cy="1939976"/>
              </a:xfrm>
              <a:custGeom>
                <a:avLst/>
                <a:gdLst>
                  <a:gd name="connsiteX0" fmla="*/ 183989 w 723426"/>
                  <a:gd name="connsiteY0" fmla="*/ 0 h 1939976"/>
                  <a:gd name="connsiteX1" fmla="*/ 209439 w 723426"/>
                  <a:gd name="connsiteY1" fmla="*/ 15509 h 1939976"/>
                  <a:gd name="connsiteX2" fmla="*/ 723426 w 723426"/>
                  <a:gd name="connsiteY2" fmla="*/ 949830 h 1939976"/>
                  <a:gd name="connsiteX3" fmla="*/ 209439 w 723426"/>
                  <a:gd name="connsiteY3" fmla="*/ 1873204 h 1939976"/>
                  <a:gd name="connsiteX4" fmla="*/ 97199 w 723426"/>
                  <a:gd name="connsiteY4" fmla="*/ 1939976 h 1939976"/>
                  <a:gd name="connsiteX5" fmla="*/ 13031 w 723426"/>
                  <a:gd name="connsiteY5" fmla="*/ 1895617 h 1939976"/>
                  <a:gd name="connsiteX6" fmla="*/ 0 w 723426"/>
                  <a:gd name="connsiteY6" fmla="*/ 1887270 h 1939976"/>
                  <a:gd name="connsiteX7" fmla="*/ 120508 w 723426"/>
                  <a:gd name="connsiteY7" fmla="*/ 1816908 h 1939976"/>
                  <a:gd name="connsiteX8" fmla="*/ 612639 w 723426"/>
                  <a:gd name="connsiteY8" fmla="*/ 949170 h 1939976"/>
                  <a:gd name="connsiteX9" fmla="*/ 120508 w 723426"/>
                  <a:gd name="connsiteY9" fmla="*/ 71146 h 1939976"/>
                  <a:gd name="connsiteX10" fmla="*/ 87010 w 723426"/>
                  <a:gd name="connsiteY10" fmla="*/ 51110 h 1939976"/>
                  <a:gd name="connsiteX11" fmla="*/ 183989 w 723426"/>
                  <a:gd name="connsiteY11" fmla="*/ 0 h 19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426" h="1939976">
                    <a:moveTo>
                      <a:pt x="183989" y="0"/>
                    </a:moveTo>
                    <a:lnTo>
                      <a:pt x="209439" y="15509"/>
                    </a:lnTo>
                    <a:cubicBezTo>
                      <a:pt x="561093" y="255959"/>
                      <a:pt x="723426" y="587093"/>
                      <a:pt x="723426" y="949830"/>
                    </a:cubicBezTo>
                    <a:cubicBezTo>
                      <a:pt x="723426" y="1312568"/>
                      <a:pt x="561093" y="1638228"/>
                      <a:pt x="209439" y="1873204"/>
                    </a:cubicBezTo>
                    <a:lnTo>
                      <a:pt x="97199" y="1939976"/>
                    </a:lnTo>
                    <a:lnTo>
                      <a:pt x="13031" y="1895617"/>
                    </a:lnTo>
                    <a:lnTo>
                      <a:pt x="0" y="1887270"/>
                    </a:lnTo>
                    <a:lnTo>
                      <a:pt x="120508" y="1816908"/>
                    </a:lnTo>
                    <a:cubicBezTo>
                      <a:pt x="457209" y="1596090"/>
                      <a:pt x="612639" y="1290052"/>
                      <a:pt x="612639" y="949170"/>
                    </a:cubicBezTo>
                    <a:cubicBezTo>
                      <a:pt x="612639" y="608289"/>
                      <a:pt x="457209" y="297107"/>
                      <a:pt x="120508" y="71146"/>
                    </a:cubicBezTo>
                    <a:lnTo>
                      <a:pt x="87010" y="51110"/>
                    </a:lnTo>
                    <a:lnTo>
                      <a:pt x="183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7D6BAB24-E9AB-454F-88E0-764F86D83F03}"/>
                  </a:ext>
                </a:extLst>
              </p:cNvPr>
              <p:cNvSpPr/>
              <p:nvPr/>
            </p:nvSpPr>
            <p:spPr>
              <a:xfrm>
                <a:off x="9173774" y="1951858"/>
                <a:ext cx="986110" cy="2167318"/>
              </a:xfrm>
              <a:custGeom>
                <a:avLst/>
                <a:gdLst>
                  <a:gd name="connsiteX0" fmla="*/ 343844 w 986110"/>
                  <a:gd name="connsiteY0" fmla="*/ 0 h 2167318"/>
                  <a:gd name="connsiteX1" fmla="*/ 430789 w 986110"/>
                  <a:gd name="connsiteY1" fmla="*/ 52984 h 2167318"/>
                  <a:gd name="connsiteX2" fmla="*/ 986110 w 986110"/>
                  <a:gd name="connsiteY2" fmla="*/ 1062441 h 2167318"/>
                  <a:gd name="connsiteX3" fmla="*/ 278669 w 986110"/>
                  <a:gd name="connsiteY3" fmla="*/ 2150567 h 2167318"/>
                  <a:gd name="connsiteX4" fmla="*/ 243014 w 986110"/>
                  <a:gd name="connsiteY4" fmla="*/ 2167318 h 2167318"/>
                  <a:gd name="connsiteX5" fmla="*/ 107063 w 986110"/>
                  <a:gd name="connsiteY5" fmla="*/ 2108132 h 2167318"/>
                  <a:gd name="connsiteX6" fmla="*/ 0 w 986110"/>
                  <a:gd name="connsiteY6" fmla="*/ 2051707 h 2167318"/>
                  <a:gd name="connsiteX7" fmla="*/ 112240 w 986110"/>
                  <a:gd name="connsiteY7" fmla="*/ 1984935 h 2167318"/>
                  <a:gd name="connsiteX8" fmla="*/ 626227 w 986110"/>
                  <a:gd name="connsiteY8" fmla="*/ 1061561 h 2167318"/>
                  <a:gd name="connsiteX9" fmla="*/ 112240 w 986110"/>
                  <a:gd name="connsiteY9" fmla="*/ 127240 h 2167318"/>
                  <a:gd name="connsiteX10" fmla="*/ 86790 w 986110"/>
                  <a:gd name="connsiteY10" fmla="*/ 111731 h 2167318"/>
                  <a:gd name="connsiteX11" fmla="*/ 107063 w 986110"/>
                  <a:gd name="connsiteY11" fmla="*/ 101046 h 2167318"/>
                  <a:gd name="connsiteX12" fmla="*/ 317471 w 986110"/>
                  <a:gd name="connsiteY12" fmla="*/ 9446 h 2167318"/>
                  <a:gd name="connsiteX13" fmla="*/ 343844 w 986110"/>
                  <a:gd name="connsiteY13" fmla="*/ 0 h 21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6110" h="2167318">
                    <a:moveTo>
                      <a:pt x="343844" y="0"/>
                    </a:moveTo>
                    <a:lnTo>
                      <a:pt x="430789" y="52984"/>
                    </a:lnTo>
                    <a:cubicBezTo>
                      <a:pt x="810723" y="312770"/>
                      <a:pt x="986110" y="670533"/>
                      <a:pt x="986110" y="1062441"/>
                    </a:cubicBezTo>
                    <a:cubicBezTo>
                      <a:pt x="986110" y="1503338"/>
                      <a:pt x="764135" y="1893535"/>
                      <a:pt x="278669" y="2150567"/>
                    </a:cubicBezTo>
                    <a:lnTo>
                      <a:pt x="243014" y="2167318"/>
                    </a:lnTo>
                    <a:lnTo>
                      <a:pt x="107063" y="2108132"/>
                    </a:lnTo>
                    <a:lnTo>
                      <a:pt x="0" y="2051707"/>
                    </a:lnTo>
                    <a:lnTo>
                      <a:pt x="112240" y="1984935"/>
                    </a:lnTo>
                    <a:cubicBezTo>
                      <a:pt x="463894" y="1749959"/>
                      <a:pt x="626227" y="1424299"/>
                      <a:pt x="626227" y="1061561"/>
                    </a:cubicBezTo>
                    <a:cubicBezTo>
                      <a:pt x="626227" y="698824"/>
                      <a:pt x="463894" y="367690"/>
                      <a:pt x="112240" y="127240"/>
                    </a:cubicBezTo>
                    <a:lnTo>
                      <a:pt x="86790" y="111731"/>
                    </a:lnTo>
                    <a:lnTo>
                      <a:pt x="107063" y="101046"/>
                    </a:lnTo>
                    <a:cubicBezTo>
                      <a:pt x="174086" y="68942"/>
                      <a:pt x="244305" y="38369"/>
                      <a:pt x="317471" y="9446"/>
                    </a:cubicBezTo>
                    <a:lnTo>
                      <a:pt x="3438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066" name="グループ化 1065">
                <a:extLst>
                  <a:ext uri="{FF2B5EF4-FFF2-40B4-BE49-F238E27FC236}">
                    <a16:creationId xmlns:a16="http://schemas.microsoft.com/office/drawing/2014/main" id="{7D1FB103-1A62-4278-8755-B9F4FEAC23CB}"/>
                  </a:ext>
                </a:extLst>
              </p:cNvPr>
              <p:cNvGrpSpPr/>
              <p:nvPr/>
            </p:nvGrpSpPr>
            <p:grpSpPr>
              <a:xfrm>
                <a:off x="13598273" y="2566646"/>
                <a:ext cx="628767" cy="993112"/>
                <a:chOff x="6736079" y="2993174"/>
                <a:chExt cx="628767" cy="993112"/>
              </a:xfrm>
            </p:grpSpPr>
            <p:sp>
              <p:nvSpPr>
                <p:cNvPr id="1076" name="フリーフォーム: 図形 1075">
                  <a:extLst>
                    <a:ext uri="{FF2B5EF4-FFF2-40B4-BE49-F238E27FC236}">
                      <a16:creationId xmlns:a16="http://schemas.microsoft.com/office/drawing/2014/main" id="{D54512AC-AC74-47C6-BC52-94BC46163956}"/>
                    </a:ext>
                  </a:extLst>
                </p:cNvPr>
                <p:cNvSpPr/>
                <p:nvPr/>
              </p:nvSpPr>
              <p:spPr>
                <a:xfrm>
                  <a:off x="7166083" y="2993174"/>
                  <a:ext cx="198763" cy="993112"/>
                </a:xfrm>
                <a:custGeom>
                  <a:avLst/>
                  <a:gdLst>
                    <a:gd name="connsiteX0" fmla="*/ 194240 w 198763"/>
                    <a:gd name="connsiteY0" fmla="*/ 0 h 993112"/>
                    <a:gd name="connsiteX1" fmla="*/ 176657 w 198763"/>
                    <a:gd name="connsiteY1" fmla="*/ 52524 h 993112"/>
                    <a:gd name="connsiteX2" fmla="*/ 116039 w 198763"/>
                    <a:gd name="connsiteY2" fmla="*/ 489801 h 993112"/>
                    <a:gd name="connsiteX3" fmla="*/ 176657 w 198763"/>
                    <a:gd name="connsiteY3" fmla="*/ 927078 h 993112"/>
                    <a:gd name="connsiteX4" fmla="*/ 198763 w 198763"/>
                    <a:gd name="connsiteY4" fmla="*/ 993112 h 993112"/>
                    <a:gd name="connsiteX5" fmla="*/ 181184 w 198763"/>
                    <a:gd name="connsiteY5" fmla="*/ 978873 h 993112"/>
                    <a:gd name="connsiteX6" fmla="*/ 68943 w 198763"/>
                    <a:gd name="connsiteY6" fmla="*/ 914641 h 993112"/>
                    <a:gd name="connsiteX7" fmla="*/ 50445 w 198763"/>
                    <a:gd name="connsiteY7" fmla="*/ 907656 h 993112"/>
                    <a:gd name="connsiteX8" fmla="*/ 26892 w 198763"/>
                    <a:gd name="connsiteY8" fmla="*/ 801297 h 993112"/>
                    <a:gd name="connsiteX9" fmla="*/ 0 w 198763"/>
                    <a:gd name="connsiteY9" fmla="*/ 489800 h 993112"/>
                    <a:gd name="connsiteX10" fmla="*/ 26892 w 198763"/>
                    <a:gd name="connsiteY10" fmla="*/ 178303 h 993112"/>
                    <a:gd name="connsiteX11" fmla="*/ 46098 w 198763"/>
                    <a:gd name="connsiteY11" fmla="*/ 91577 h 993112"/>
                    <a:gd name="connsiteX12" fmla="*/ 68943 w 198763"/>
                    <a:gd name="connsiteY12" fmla="*/ 82433 h 993112"/>
                    <a:gd name="connsiteX13" fmla="*/ 176857 w 198763"/>
                    <a:gd name="connsiteY13" fmla="*/ 20678 h 993112"/>
                    <a:gd name="connsiteX14" fmla="*/ 188671 w 198763"/>
                    <a:gd name="connsiteY14" fmla="*/ 5098 h 993112"/>
                    <a:gd name="connsiteX15" fmla="*/ 194240 w 198763"/>
                    <a:gd name="connsiteY15" fmla="*/ 0 h 993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8763" h="993112">
                      <a:moveTo>
                        <a:pt x="194240" y="0"/>
                      </a:moveTo>
                      <a:lnTo>
                        <a:pt x="176657" y="52524"/>
                      </a:lnTo>
                      <a:cubicBezTo>
                        <a:pt x="136852" y="192699"/>
                        <a:pt x="116039" y="340023"/>
                        <a:pt x="116039" y="489801"/>
                      </a:cubicBezTo>
                      <a:cubicBezTo>
                        <a:pt x="116039" y="639580"/>
                        <a:pt x="136852" y="786904"/>
                        <a:pt x="176657" y="927078"/>
                      </a:cubicBezTo>
                      <a:lnTo>
                        <a:pt x="198763" y="993112"/>
                      </a:lnTo>
                      <a:lnTo>
                        <a:pt x="181184" y="978873"/>
                      </a:lnTo>
                      <a:cubicBezTo>
                        <a:pt x="145266" y="954318"/>
                        <a:pt x="107717" y="932890"/>
                        <a:pt x="68943" y="914641"/>
                      </a:cubicBezTo>
                      <a:lnTo>
                        <a:pt x="50445" y="907656"/>
                      </a:lnTo>
                      <a:lnTo>
                        <a:pt x="26892" y="801297"/>
                      </a:lnTo>
                      <a:cubicBezTo>
                        <a:pt x="9223" y="700629"/>
                        <a:pt x="0" y="596100"/>
                        <a:pt x="0" y="489800"/>
                      </a:cubicBezTo>
                      <a:cubicBezTo>
                        <a:pt x="0" y="383501"/>
                        <a:pt x="9223" y="278971"/>
                        <a:pt x="26892" y="178303"/>
                      </a:cubicBezTo>
                      <a:lnTo>
                        <a:pt x="46098" y="91577"/>
                      </a:lnTo>
                      <a:lnTo>
                        <a:pt x="68943" y="82433"/>
                      </a:lnTo>
                      <a:lnTo>
                        <a:pt x="176857" y="20678"/>
                      </a:lnTo>
                      <a:lnTo>
                        <a:pt x="188671" y="5098"/>
                      </a:lnTo>
                      <a:lnTo>
                        <a:pt x="1942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DD63E9AB-4287-40D1-919F-9559A2F8EBF5}"/>
                    </a:ext>
                  </a:extLst>
                </p:cNvPr>
                <p:cNvSpPr/>
                <p:nvPr/>
              </p:nvSpPr>
              <p:spPr>
                <a:xfrm>
                  <a:off x="6736079" y="3134654"/>
                  <a:ext cx="135348" cy="710086"/>
                </a:xfrm>
                <a:custGeom>
                  <a:avLst/>
                  <a:gdLst>
                    <a:gd name="connsiteX0" fmla="*/ 54228 w 135348"/>
                    <a:gd name="connsiteY0" fmla="*/ 0 h 710086"/>
                    <a:gd name="connsiteX1" fmla="*/ 58174 w 135348"/>
                    <a:gd name="connsiteY1" fmla="*/ 10374 h 710086"/>
                    <a:gd name="connsiteX2" fmla="*/ 127827 w 135348"/>
                    <a:gd name="connsiteY2" fmla="*/ 17992 h 710086"/>
                    <a:gd name="connsiteX3" fmla="*/ 131539 w 135348"/>
                    <a:gd name="connsiteY3" fmla="*/ 17887 h 710086"/>
                    <a:gd name="connsiteX4" fmla="*/ 106303 w 135348"/>
                    <a:gd name="connsiteY4" fmla="*/ 135333 h 710086"/>
                    <a:gd name="connsiteX5" fmla="*/ 91441 w 135348"/>
                    <a:gd name="connsiteY5" fmla="*/ 348321 h 710086"/>
                    <a:gd name="connsiteX6" fmla="*/ 106303 w 135348"/>
                    <a:gd name="connsiteY6" fmla="*/ 561309 h 710086"/>
                    <a:gd name="connsiteX7" fmla="*/ 135348 w 135348"/>
                    <a:gd name="connsiteY7" fmla="*/ 696483 h 710086"/>
                    <a:gd name="connsiteX8" fmla="*/ 127827 w 135348"/>
                    <a:gd name="connsiteY8" fmla="*/ 696122 h 710086"/>
                    <a:gd name="connsiteX9" fmla="*/ 61114 w 135348"/>
                    <a:gd name="connsiteY9" fmla="*/ 703419 h 710086"/>
                    <a:gd name="connsiteX10" fmla="*/ 58676 w 135348"/>
                    <a:gd name="connsiteY10" fmla="*/ 710086 h 710086"/>
                    <a:gd name="connsiteX11" fmla="*/ 42959 w 135348"/>
                    <a:gd name="connsiteY11" fmla="*/ 662590 h 710086"/>
                    <a:gd name="connsiteX12" fmla="*/ 0 w 135348"/>
                    <a:gd name="connsiteY12" fmla="*/ 348321 h 710086"/>
                    <a:gd name="connsiteX13" fmla="*/ 42959 w 135348"/>
                    <a:gd name="connsiteY13" fmla="*/ 34052 h 710086"/>
                    <a:gd name="connsiteX14" fmla="*/ 54228 w 135348"/>
                    <a:gd name="connsiteY14" fmla="*/ 0 h 710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5348" h="710086">
                      <a:moveTo>
                        <a:pt x="54228" y="0"/>
                      </a:moveTo>
                      <a:lnTo>
                        <a:pt x="58174" y="10374"/>
                      </a:lnTo>
                      <a:lnTo>
                        <a:pt x="127827" y="17992"/>
                      </a:lnTo>
                      <a:lnTo>
                        <a:pt x="131539" y="17887"/>
                      </a:lnTo>
                      <a:lnTo>
                        <a:pt x="106303" y="135333"/>
                      </a:lnTo>
                      <a:cubicBezTo>
                        <a:pt x="96559" y="204130"/>
                        <a:pt x="91441" y="275362"/>
                        <a:pt x="91441" y="348321"/>
                      </a:cubicBezTo>
                      <a:cubicBezTo>
                        <a:pt x="91441" y="421280"/>
                        <a:pt x="96559" y="492512"/>
                        <a:pt x="106303" y="561309"/>
                      </a:cubicBezTo>
                      <a:lnTo>
                        <a:pt x="135348" y="696483"/>
                      </a:lnTo>
                      <a:lnTo>
                        <a:pt x="127827" y="696122"/>
                      </a:lnTo>
                      <a:lnTo>
                        <a:pt x="61114" y="703419"/>
                      </a:lnTo>
                      <a:lnTo>
                        <a:pt x="58676" y="710086"/>
                      </a:lnTo>
                      <a:lnTo>
                        <a:pt x="42959" y="662590"/>
                      </a:lnTo>
                      <a:cubicBezTo>
                        <a:pt x="15040" y="563313"/>
                        <a:pt x="0" y="457760"/>
                        <a:pt x="0" y="348321"/>
                      </a:cubicBezTo>
                      <a:cubicBezTo>
                        <a:pt x="0" y="238883"/>
                        <a:pt x="15040" y="133329"/>
                        <a:pt x="42959" y="34052"/>
                      </a:cubicBezTo>
                      <a:lnTo>
                        <a:pt x="542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2101B232-AF75-480D-B4C6-33BAF19867B0}"/>
                    </a:ext>
                  </a:extLst>
                </p:cNvPr>
                <p:cNvSpPr/>
                <p:nvPr/>
              </p:nvSpPr>
              <p:spPr>
                <a:xfrm>
                  <a:off x="6827520" y="3084752"/>
                  <a:ext cx="389008" cy="816079"/>
                </a:xfrm>
                <a:custGeom>
                  <a:avLst/>
                  <a:gdLst>
                    <a:gd name="connsiteX0" fmla="*/ 384661 w 389008"/>
                    <a:gd name="connsiteY0" fmla="*/ 0 h 816079"/>
                    <a:gd name="connsiteX1" fmla="*/ 365455 w 389008"/>
                    <a:gd name="connsiteY1" fmla="*/ 86726 h 816079"/>
                    <a:gd name="connsiteX2" fmla="*/ 338563 w 389008"/>
                    <a:gd name="connsiteY2" fmla="*/ 398223 h 816079"/>
                    <a:gd name="connsiteX3" fmla="*/ 365455 w 389008"/>
                    <a:gd name="connsiteY3" fmla="*/ 709720 h 816079"/>
                    <a:gd name="connsiteX4" fmla="*/ 389008 w 389008"/>
                    <a:gd name="connsiteY4" fmla="*/ 816079 h 816079"/>
                    <a:gd name="connsiteX5" fmla="*/ 287913 w 389008"/>
                    <a:gd name="connsiteY5" fmla="*/ 777903 h 816079"/>
                    <a:gd name="connsiteX6" fmla="*/ 163397 w 389008"/>
                    <a:gd name="connsiteY6" fmla="*/ 752121 h 816079"/>
                    <a:gd name="connsiteX7" fmla="*/ 43907 w 389008"/>
                    <a:gd name="connsiteY7" fmla="*/ 746386 h 816079"/>
                    <a:gd name="connsiteX8" fmla="*/ 14862 w 389008"/>
                    <a:gd name="connsiteY8" fmla="*/ 611212 h 816079"/>
                    <a:gd name="connsiteX9" fmla="*/ 0 w 389008"/>
                    <a:gd name="connsiteY9" fmla="*/ 398224 h 816079"/>
                    <a:gd name="connsiteX10" fmla="*/ 14862 w 389008"/>
                    <a:gd name="connsiteY10" fmla="*/ 185236 h 816079"/>
                    <a:gd name="connsiteX11" fmla="*/ 40098 w 389008"/>
                    <a:gd name="connsiteY11" fmla="*/ 67790 h 816079"/>
                    <a:gd name="connsiteX12" fmla="*/ 131783 w 389008"/>
                    <a:gd name="connsiteY12" fmla="*/ 65181 h 816079"/>
                    <a:gd name="connsiteX13" fmla="*/ 318368 w 389008"/>
                    <a:gd name="connsiteY13" fmla="*/ 26532 h 816079"/>
                    <a:gd name="connsiteX14" fmla="*/ 384661 w 389008"/>
                    <a:gd name="connsiteY14" fmla="*/ 0 h 81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9008" h="816079">
                      <a:moveTo>
                        <a:pt x="384661" y="0"/>
                      </a:moveTo>
                      <a:lnTo>
                        <a:pt x="365455" y="86726"/>
                      </a:lnTo>
                      <a:cubicBezTo>
                        <a:pt x="347786" y="187394"/>
                        <a:pt x="338563" y="291924"/>
                        <a:pt x="338563" y="398223"/>
                      </a:cubicBezTo>
                      <a:cubicBezTo>
                        <a:pt x="338563" y="504523"/>
                        <a:pt x="347786" y="609052"/>
                        <a:pt x="365455" y="709720"/>
                      </a:cubicBezTo>
                      <a:lnTo>
                        <a:pt x="389008" y="816079"/>
                      </a:lnTo>
                      <a:lnTo>
                        <a:pt x="287913" y="777903"/>
                      </a:lnTo>
                      <a:cubicBezTo>
                        <a:pt x="247094" y="766062"/>
                        <a:pt x="205453" y="757451"/>
                        <a:pt x="163397" y="752121"/>
                      </a:cubicBezTo>
                      <a:lnTo>
                        <a:pt x="43907" y="746386"/>
                      </a:lnTo>
                      <a:lnTo>
                        <a:pt x="14862" y="611212"/>
                      </a:lnTo>
                      <a:cubicBezTo>
                        <a:pt x="5118" y="542415"/>
                        <a:pt x="0" y="471183"/>
                        <a:pt x="0" y="398224"/>
                      </a:cubicBezTo>
                      <a:cubicBezTo>
                        <a:pt x="0" y="325265"/>
                        <a:pt x="5118" y="254033"/>
                        <a:pt x="14862" y="185236"/>
                      </a:cubicBezTo>
                      <a:lnTo>
                        <a:pt x="40098" y="67790"/>
                      </a:lnTo>
                      <a:lnTo>
                        <a:pt x="131783" y="65181"/>
                      </a:lnTo>
                      <a:cubicBezTo>
                        <a:pt x="195142" y="59651"/>
                        <a:pt x="257792" y="46711"/>
                        <a:pt x="318368" y="26532"/>
                      </a:cubicBezTo>
                      <a:lnTo>
                        <a:pt x="3846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951EE7A4-5429-45CE-AA9A-3C2A4DCE0DD5}"/>
                  </a:ext>
                </a:extLst>
              </p:cNvPr>
              <p:cNvSpPr/>
              <p:nvPr/>
            </p:nvSpPr>
            <p:spPr>
              <a:xfrm>
                <a:off x="14524414" y="2301169"/>
                <a:ext cx="961081" cy="1524000"/>
              </a:xfrm>
              <a:custGeom>
                <a:avLst/>
                <a:gdLst>
                  <a:gd name="connsiteX0" fmla="*/ 319731 w 961081"/>
                  <a:gd name="connsiteY0" fmla="*/ 0 h 1524000"/>
                  <a:gd name="connsiteX1" fmla="*/ 961081 w 961081"/>
                  <a:gd name="connsiteY1" fmla="*/ 768350 h 1524000"/>
                  <a:gd name="connsiteX2" fmla="*/ 319731 w 961081"/>
                  <a:gd name="connsiteY2" fmla="*/ 1524000 h 1524000"/>
                  <a:gd name="connsiteX3" fmla="*/ 3353 w 961081"/>
                  <a:gd name="connsiteY3" fmla="*/ 1464118 h 1524000"/>
                  <a:gd name="connsiteX4" fmla="*/ 0 w 961081"/>
                  <a:gd name="connsiteY4" fmla="*/ 1462412 h 1524000"/>
                  <a:gd name="connsiteX5" fmla="*/ 88161 w 961081"/>
                  <a:gd name="connsiteY5" fmla="*/ 1470397 h 1524000"/>
                  <a:gd name="connsiteX6" fmla="*/ 710256 w 961081"/>
                  <a:gd name="connsiteY6" fmla="*/ 767903 h 1524000"/>
                  <a:gd name="connsiteX7" fmla="*/ 88161 w 961081"/>
                  <a:gd name="connsiteY7" fmla="*/ 53603 h 1524000"/>
                  <a:gd name="connsiteX8" fmla="*/ 0 w 961081"/>
                  <a:gd name="connsiteY8" fmla="*/ 61589 h 1524000"/>
                  <a:gd name="connsiteX9" fmla="*/ 3353 w 961081"/>
                  <a:gd name="connsiteY9" fmla="*/ 59882 h 1524000"/>
                  <a:gd name="connsiteX10" fmla="*/ 319731 w 961081"/>
                  <a:gd name="connsiteY10" fmla="*/ 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1081" h="1524000">
                    <a:moveTo>
                      <a:pt x="319731" y="0"/>
                    </a:moveTo>
                    <a:cubicBezTo>
                      <a:pt x="768628" y="0"/>
                      <a:pt x="961081" y="347509"/>
                      <a:pt x="961081" y="768350"/>
                    </a:cubicBezTo>
                    <a:cubicBezTo>
                      <a:pt x="961081" y="1189191"/>
                      <a:pt x="768628" y="1524000"/>
                      <a:pt x="319731" y="1524000"/>
                    </a:cubicBezTo>
                    <a:cubicBezTo>
                      <a:pt x="207507" y="1524000"/>
                      <a:pt x="100595" y="1502678"/>
                      <a:pt x="3353" y="1464118"/>
                    </a:cubicBezTo>
                    <a:lnTo>
                      <a:pt x="0" y="1462412"/>
                    </a:lnTo>
                    <a:lnTo>
                      <a:pt x="88161" y="1470397"/>
                    </a:lnTo>
                    <a:cubicBezTo>
                      <a:pt x="523581" y="1470397"/>
                      <a:pt x="710256" y="1159140"/>
                      <a:pt x="710256" y="767903"/>
                    </a:cubicBezTo>
                    <a:cubicBezTo>
                      <a:pt x="710256" y="376667"/>
                      <a:pt x="523581" y="53603"/>
                      <a:pt x="88161" y="53603"/>
                    </a:cubicBezTo>
                    <a:lnTo>
                      <a:pt x="0" y="61589"/>
                    </a:lnTo>
                    <a:lnTo>
                      <a:pt x="3353" y="59882"/>
                    </a:lnTo>
                    <a:cubicBezTo>
                      <a:pt x="100595" y="21323"/>
                      <a:pt x="207507" y="0"/>
                      <a:pt x="3197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D37546D9-0793-44D6-9181-4DCC6E7324E2}"/>
                  </a:ext>
                </a:extLst>
              </p:cNvPr>
              <p:cNvSpPr/>
              <p:nvPr/>
            </p:nvSpPr>
            <p:spPr>
              <a:xfrm>
                <a:off x="10264568" y="1199192"/>
                <a:ext cx="2023793" cy="394021"/>
              </a:xfrm>
              <a:custGeom>
                <a:avLst/>
                <a:gdLst>
                  <a:gd name="connsiteX0" fmla="*/ 1011896 w 2023793"/>
                  <a:gd name="connsiteY0" fmla="*/ 0 h 394021"/>
                  <a:gd name="connsiteX1" fmla="*/ 1993710 w 2023793"/>
                  <a:gd name="connsiteY1" fmla="*/ 355979 h 394021"/>
                  <a:gd name="connsiteX2" fmla="*/ 2023793 w 2023793"/>
                  <a:gd name="connsiteY2" fmla="*/ 394021 h 394021"/>
                  <a:gd name="connsiteX3" fmla="*/ 1981043 w 2023793"/>
                  <a:gd name="connsiteY3" fmla="*/ 370677 h 394021"/>
                  <a:gd name="connsiteX4" fmla="*/ 1011896 w 2023793"/>
                  <a:gd name="connsiteY4" fmla="*/ 171450 h 394021"/>
                  <a:gd name="connsiteX5" fmla="*/ 42749 w 2023793"/>
                  <a:gd name="connsiteY5" fmla="*/ 370677 h 394021"/>
                  <a:gd name="connsiteX6" fmla="*/ 0 w 2023793"/>
                  <a:gd name="connsiteY6" fmla="*/ 394021 h 394021"/>
                  <a:gd name="connsiteX7" fmla="*/ 30082 w 2023793"/>
                  <a:gd name="connsiteY7" fmla="*/ 355979 h 394021"/>
                  <a:gd name="connsiteX8" fmla="*/ 1011896 w 2023793"/>
                  <a:gd name="connsiteY8" fmla="*/ 0 h 394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793" h="394021">
                    <a:moveTo>
                      <a:pt x="1011896" y="0"/>
                    </a:moveTo>
                    <a:cubicBezTo>
                      <a:pt x="1435857" y="0"/>
                      <a:pt x="1804630" y="143942"/>
                      <a:pt x="1993710" y="355979"/>
                    </a:cubicBezTo>
                    <a:lnTo>
                      <a:pt x="2023793" y="394021"/>
                    </a:lnTo>
                    <a:lnTo>
                      <a:pt x="1981043" y="370677"/>
                    </a:lnTo>
                    <a:cubicBezTo>
                      <a:pt x="1733017" y="247585"/>
                      <a:pt x="1390372" y="171450"/>
                      <a:pt x="1011896" y="171450"/>
                    </a:cubicBezTo>
                    <a:cubicBezTo>
                      <a:pt x="633421" y="171450"/>
                      <a:pt x="290775" y="247585"/>
                      <a:pt x="42749" y="370677"/>
                    </a:cubicBezTo>
                    <a:lnTo>
                      <a:pt x="0" y="394021"/>
                    </a:lnTo>
                    <a:lnTo>
                      <a:pt x="30082" y="355979"/>
                    </a:lnTo>
                    <a:cubicBezTo>
                      <a:pt x="219163" y="143942"/>
                      <a:pt x="587936" y="0"/>
                      <a:pt x="1011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A13C5EF6-B10C-4592-BA35-CBA5B749E895}"/>
                  </a:ext>
                </a:extLst>
              </p:cNvPr>
              <p:cNvSpPr/>
              <p:nvPr/>
            </p:nvSpPr>
            <p:spPr>
              <a:xfrm rot="1800000">
                <a:off x="11023625" y="4617733"/>
                <a:ext cx="373915" cy="491719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70" name="楕円 1069">
                <a:extLst>
                  <a:ext uri="{FF2B5EF4-FFF2-40B4-BE49-F238E27FC236}">
                    <a16:creationId xmlns:a16="http://schemas.microsoft.com/office/drawing/2014/main" id="{266AC429-0282-4F90-BFA1-CE8022835781}"/>
                  </a:ext>
                </a:extLst>
              </p:cNvPr>
              <p:cNvSpPr/>
              <p:nvPr/>
            </p:nvSpPr>
            <p:spPr>
              <a:xfrm>
                <a:off x="8847485" y="2205607"/>
                <a:ext cx="581385" cy="581385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B95B7BEE-A923-4A00-AE9C-07F79CBEF0F7}"/>
                  </a:ext>
                </a:extLst>
              </p:cNvPr>
              <p:cNvSpPr/>
              <p:nvPr/>
            </p:nvSpPr>
            <p:spPr>
              <a:xfrm rot="5400000">
                <a:off x="10305544" y="2215114"/>
                <a:ext cx="2838450" cy="1682669"/>
              </a:xfrm>
              <a:custGeom>
                <a:avLst/>
                <a:gdLst>
                  <a:gd name="connsiteX0" fmla="*/ 0 w 2838450"/>
                  <a:gd name="connsiteY0" fmla="*/ 1190177 h 1682669"/>
                  <a:gd name="connsiteX1" fmla="*/ 64898 w 2838450"/>
                  <a:gd name="connsiteY1" fmla="*/ 366777 h 1682669"/>
                  <a:gd name="connsiteX2" fmla="*/ 75110 w 2838450"/>
                  <a:gd name="connsiteY2" fmla="*/ 315666 h 1682669"/>
                  <a:gd name="connsiteX3" fmla="*/ 104554 w 2838450"/>
                  <a:gd name="connsiteY3" fmla="*/ 315099 h 1682669"/>
                  <a:gd name="connsiteX4" fmla="*/ 1619907 w 2838450"/>
                  <a:gd name="connsiteY4" fmla="*/ 159603 h 1682669"/>
                  <a:gd name="connsiteX5" fmla="*/ 2720904 w 2838450"/>
                  <a:gd name="connsiteY5" fmla="*/ 122649 h 1682669"/>
                  <a:gd name="connsiteX6" fmla="*/ 2724516 w 2838450"/>
                  <a:gd name="connsiteY6" fmla="*/ 121273 h 1682669"/>
                  <a:gd name="connsiteX7" fmla="*/ 2737707 w 2838450"/>
                  <a:gd name="connsiteY7" fmla="*/ 172980 h 1682669"/>
                  <a:gd name="connsiteX8" fmla="*/ 2838450 w 2838450"/>
                  <a:gd name="connsiteY8" fmla="*/ 1190177 h 1682669"/>
                  <a:gd name="connsiteX9" fmla="*/ 2831123 w 2838450"/>
                  <a:gd name="connsiteY9" fmla="*/ 1493117 h 1682669"/>
                  <a:gd name="connsiteX10" fmla="*/ 2823413 w 2838450"/>
                  <a:gd name="connsiteY10" fmla="*/ 1598580 h 1682669"/>
                  <a:gd name="connsiteX11" fmla="*/ 2756419 w 2838450"/>
                  <a:gd name="connsiteY11" fmla="*/ 1574090 h 1682669"/>
                  <a:gd name="connsiteX12" fmla="*/ 1619907 w 2838450"/>
                  <a:gd name="connsiteY12" fmla="*/ 1523068 h 1682669"/>
                  <a:gd name="connsiteX13" fmla="*/ 104555 w 2838450"/>
                  <a:gd name="connsiteY13" fmla="*/ 1367572 h 1682669"/>
                  <a:gd name="connsiteX14" fmla="*/ 4244 w 2838450"/>
                  <a:gd name="connsiteY14" fmla="*/ 1365641 h 1682669"/>
                  <a:gd name="connsiteX15" fmla="*/ 0 w 2838450"/>
                  <a:gd name="connsiteY15" fmla="*/ 1190177 h 168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8450" h="1682669">
                    <a:moveTo>
                      <a:pt x="0" y="1190177"/>
                    </a:moveTo>
                    <a:cubicBezTo>
                      <a:pt x="0" y="883358"/>
                      <a:pt x="22755" y="609404"/>
                      <a:pt x="64898" y="366777"/>
                    </a:cubicBezTo>
                    <a:lnTo>
                      <a:pt x="75110" y="315666"/>
                    </a:lnTo>
                    <a:lnTo>
                      <a:pt x="104554" y="315099"/>
                    </a:lnTo>
                    <a:cubicBezTo>
                      <a:pt x="609672" y="263267"/>
                      <a:pt x="1114790" y="-255055"/>
                      <a:pt x="1619907" y="159603"/>
                    </a:cubicBezTo>
                    <a:cubicBezTo>
                      <a:pt x="1986906" y="460877"/>
                      <a:pt x="2353904" y="269638"/>
                      <a:pt x="2720904" y="122649"/>
                    </a:cubicBezTo>
                    <a:lnTo>
                      <a:pt x="2724516" y="121273"/>
                    </a:lnTo>
                    <a:lnTo>
                      <a:pt x="2737707" y="172980"/>
                    </a:lnTo>
                    <a:cubicBezTo>
                      <a:pt x="2802754" y="460662"/>
                      <a:pt x="2838450" y="798663"/>
                      <a:pt x="2838450" y="1190177"/>
                    </a:cubicBezTo>
                    <a:cubicBezTo>
                      <a:pt x="2838450" y="1292450"/>
                      <a:pt x="2835968" y="1393512"/>
                      <a:pt x="2831123" y="1493117"/>
                    </a:cubicBezTo>
                    <a:lnTo>
                      <a:pt x="2823413" y="1598580"/>
                    </a:lnTo>
                    <a:lnTo>
                      <a:pt x="2756419" y="1574090"/>
                    </a:lnTo>
                    <a:cubicBezTo>
                      <a:pt x="2377582" y="1425883"/>
                      <a:pt x="1998744" y="1212075"/>
                      <a:pt x="1619907" y="1523068"/>
                    </a:cubicBezTo>
                    <a:cubicBezTo>
                      <a:pt x="1114789" y="1937725"/>
                      <a:pt x="609672" y="1419404"/>
                      <a:pt x="104555" y="1367572"/>
                    </a:cubicBezTo>
                    <a:lnTo>
                      <a:pt x="4244" y="1365641"/>
                    </a:lnTo>
                    <a:lnTo>
                      <a:pt x="0" y="119017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61802E85-45C4-427F-9BFE-36982317889B}"/>
                  </a:ext>
                </a:extLst>
              </p:cNvPr>
              <p:cNvSpPr/>
              <p:nvPr/>
            </p:nvSpPr>
            <p:spPr>
              <a:xfrm rot="5400000">
                <a:off x="11128585" y="2830648"/>
                <a:ext cx="2649406" cy="412777"/>
              </a:xfrm>
              <a:custGeom>
                <a:avLst/>
                <a:gdLst>
                  <a:gd name="connsiteX0" fmla="*/ 0 w 2649406"/>
                  <a:gd name="connsiteY0" fmla="*/ 409239 h 412777"/>
                  <a:gd name="connsiteX1" fmla="*/ 19105 w 2649406"/>
                  <a:gd name="connsiteY1" fmla="*/ 313621 h 412777"/>
                  <a:gd name="connsiteX2" fmla="*/ 29443 w 2649406"/>
                  <a:gd name="connsiteY2" fmla="*/ 313422 h 412777"/>
                  <a:gd name="connsiteX3" fmla="*/ 29485 w 2649406"/>
                  <a:gd name="connsiteY3" fmla="*/ 313415 h 412777"/>
                  <a:gd name="connsiteX4" fmla="*/ 124154 w 2649406"/>
                  <a:gd name="connsiteY4" fmla="*/ 298577 h 412777"/>
                  <a:gd name="connsiteX5" fmla="*/ 144263 w 2649406"/>
                  <a:gd name="connsiteY5" fmla="*/ 293540 h 412777"/>
                  <a:gd name="connsiteX6" fmla="*/ 155723 w 2649406"/>
                  <a:gd name="connsiteY6" fmla="*/ 291555 h 412777"/>
                  <a:gd name="connsiteX7" fmla="*/ 178997 w 2649406"/>
                  <a:gd name="connsiteY7" fmla="*/ 284839 h 412777"/>
                  <a:gd name="connsiteX8" fmla="*/ 218864 w 2649406"/>
                  <a:gd name="connsiteY8" fmla="*/ 274851 h 412777"/>
                  <a:gd name="connsiteX9" fmla="*/ 244458 w 2649406"/>
                  <a:gd name="connsiteY9" fmla="*/ 265946 h 412777"/>
                  <a:gd name="connsiteX10" fmla="*/ 282002 w 2649406"/>
                  <a:gd name="connsiteY10" fmla="*/ 255111 h 412777"/>
                  <a:gd name="connsiteX11" fmla="*/ 534561 w 2649406"/>
                  <a:gd name="connsiteY11" fmla="*/ 157926 h 412777"/>
                  <a:gd name="connsiteX12" fmla="*/ 608850 w 2649406"/>
                  <a:gd name="connsiteY12" fmla="*/ 127910 h 412777"/>
                  <a:gd name="connsiteX13" fmla="*/ 787065 w 2649406"/>
                  <a:gd name="connsiteY13" fmla="*/ 60761 h 412777"/>
                  <a:gd name="connsiteX14" fmla="*/ 787120 w 2649406"/>
                  <a:gd name="connsiteY14" fmla="*/ 60740 h 412777"/>
                  <a:gd name="connsiteX15" fmla="*/ 899424 w 2649406"/>
                  <a:gd name="connsiteY15" fmla="*/ 28330 h 412777"/>
                  <a:gd name="connsiteX16" fmla="*/ 932692 w 2649406"/>
                  <a:gd name="connsiteY16" fmla="*/ 20955 h 412777"/>
                  <a:gd name="connsiteX17" fmla="*/ 1017032 w 2649406"/>
                  <a:gd name="connsiteY17" fmla="*/ 6351 h 412777"/>
                  <a:gd name="connsiteX18" fmla="*/ 1051403 w 2649406"/>
                  <a:gd name="connsiteY18" fmla="*/ 2204 h 412777"/>
                  <a:gd name="connsiteX19" fmla="*/ 1165958 w 2649406"/>
                  <a:gd name="connsiteY19" fmla="*/ 0 h 412777"/>
                  <a:gd name="connsiteX20" fmla="*/ 1278963 w 2649406"/>
                  <a:gd name="connsiteY20" fmla="*/ 19568 h 412777"/>
                  <a:gd name="connsiteX21" fmla="*/ 1355332 w 2649406"/>
                  <a:gd name="connsiteY21" fmla="*/ 43414 h 412777"/>
                  <a:gd name="connsiteX22" fmla="*/ 1355377 w 2649406"/>
                  <a:gd name="connsiteY22" fmla="*/ 43429 h 412777"/>
                  <a:gd name="connsiteX23" fmla="*/ 1355422 w 2649406"/>
                  <a:gd name="connsiteY23" fmla="*/ 43450 h 412777"/>
                  <a:gd name="connsiteX24" fmla="*/ 1439213 w 2649406"/>
                  <a:gd name="connsiteY24" fmla="*/ 85333 h 412777"/>
                  <a:gd name="connsiteX25" fmla="*/ 1460315 w 2649406"/>
                  <a:gd name="connsiteY25" fmla="*/ 98021 h 412777"/>
                  <a:gd name="connsiteX26" fmla="*/ 1544749 w 2649406"/>
                  <a:gd name="connsiteY26" fmla="*/ 157891 h 412777"/>
                  <a:gd name="connsiteX27" fmla="*/ 1544796 w 2649406"/>
                  <a:gd name="connsiteY27" fmla="*/ 157926 h 412777"/>
                  <a:gd name="connsiteX28" fmla="*/ 2555029 w 2649406"/>
                  <a:gd name="connsiteY28" fmla="*/ 157926 h 412777"/>
                  <a:gd name="connsiteX29" fmla="*/ 2627424 w 2649406"/>
                  <a:gd name="connsiteY29" fmla="*/ 128675 h 412777"/>
                  <a:gd name="connsiteX30" fmla="*/ 2649406 w 2649406"/>
                  <a:gd name="connsiteY30" fmla="*/ 214846 h 412777"/>
                  <a:gd name="connsiteX31" fmla="*/ 2645794 w 2649406"/>
                  <a:gd name="connsiteY31" fmla="*/ 216222 h 412777"/>
                  <a:gd name="connsiteX32" fmla="*/ 1544797 w 2649406"/>
                  <a:gd name="connsiteY32" fmla="*/ 253176 h 412777"/>
                  <a:gd name="connsiteX33" fmla="*/ 29444 w 2649406"/>
                  <a:gd name="connsiteY33" fmla="*/ 408672 h 412777"/>
                  <a:gd name="connsiteX34" fmla="*/ 0 w 2649406"/>
                  <a:gd name="connsiteY34" fmla="*/ 409239 h 41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49406" h="412777">
                    <a:moveTo>
                      <a:pt x="0" y="409239"/>
                    </a:moveTo>
                    <a:lnTo>
                      <a:pt x="19105" y="313621"/>
                    </a:lnTo>
                    <a:lnTo>
                      <a:pt x="29443" y="313422"/>
                    </a:lnTo>
                    <a:lnTo>
                      <a:pt x="29485" y="313415"/>
                    </a:lnTo>
                    <a:lnTo>
                      <a:pt x="124154" y="298577"/>
                    </a:lnTo>
                    <a:lnTo>
                      <a:pt x="144263" y="293540"/>
                    </a:lnTo>
                    <a:lnTo>
                      <a:pt x="155723" y="291555"/>
                    </a:lnTo>
                    <a:lnTo>
                      <a:pt x="178997" y="284839"/>
                    </a:lnTo>
                    <a:lnTo>
                      <a:pt x="218864" y="274851"/>
                    </a:lnTo>
                    <a:lnTo>
                      <a:pt x="244458" y="265946"/>
                    </a:lnTo>
                    <a:lnTo>
                      <a:pt x="282002" y="255111"/>
                    </a:lnTo>
                    <a:cubicBezTo>
                      <a:pt x="366188" y="227035"/>
                      <a:pt x="450375" y="192481"/>
                      <a:pt x="534561" y="157926"/>
                    </a:cubicBezTo>
                    <a:lnTo>
                      <a:pt x="608850" y="127910"/>
                    </a:lnTo>
                    <a:lnTo>
                      <a:pt x="787065" y="60761"/>
                    </a:lnTo>
                    <a:lnTo>
                      <a:pt x="787120" y="60740"/>
                    </a:lnTo>
                    <a:lnTo>
                      <a:pt x="899424" y="28330"/>
                    </a:lnTo>
                    <a:lnTo>
                      <a:pt x="932692" y="20955"/>
                    </a:lnTo>
                    <a:lnTo>
                      <a:pt x="1017032" y="6351"/>
                    </a:lnTo>
                    <a:lnTo>
                      <a:pt x="1051403" y="2204"/>
                    </a:lnTo>
                    <a:lnTo>
                      <a:pt x="1165958" y="0"/>
                    </a:lnTo>
                    <a:lnTo>
                      <a:pt x="1278963" y="19568"/>
                    </a:lnTo>
                    <a:lnTo>
                      <a:pt x="1355332" y="43414"/>
                    </a:lnTo>
                    <a:lnTo>
                      <a:pt x="1355377" y="43429"/>
                    </a:lnTo>
                    <a:lnTo>
                      <a:pt x="1355422" y="43450"/>
                    </a:lnTo>
                    <a:lnTo>
                      <a:pt x="1439213" y="85333"/>
                    </a:lnTo>
                    <a:lnTo>
                      <a:pt x="1460315" y="98021"/>
                    </a:lnTo>
                    <a:lnTo>
                      <a:pt x="1544749" y="157891"/>
                    </a:lnTo>
                    <a:lnTo>
                      <a:pt x="1544796" y="157926"/>
                    </a:lnTo>
                    <a:cubicBezTo>
                      <a:pt x="1881540" y="434364"/>
                      <a:pt x="2218284" y="296145"/>
                      <a:pt x="2555029" y="157926"/>
                    </a:cubicBezTo>
                    <a:lnTo>
                      <a:pt x="2627424" y="128675"/>
                    </a:lnTo>
                    <a:lnTo>
                      <a:pt x="2649406" y="214846"/>
                    </a:lnTo>
                    <a:lnTo>
                      <a:pt x="2645794" y="216222"/>
                    </a:lnTo>
                    <a:cubicBezTo>
                      <a:pt x="2278794" y="363211"/>
                      <a:pt x="1911796" y="554450"/>
                      <a:pt x="1544797" y="253176"/>
                    </a:cubicBezTo>
                    <a:cubicBezTo>
                      <a:pt x="1039680" y="-161482"/>
                      <a:pt x="534562" y="356840"/>
                      <a:pt x="29444" y="408672"/>
                    </a:cubicBezTo>
                    <a:lnTo>
                      <a:pt x="0" y="409239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BDB6754A-C8C1-40C0-9492-17E74E9DD88B}"/>
                  </a:ext>
                </a:extLst>
              </p:cNvPr>
              <p:cNvSpPr/>
              <p:nvPr/>
            </p:nvSpPr>
            <p:spPr>
              <a:xfrm rot="5400000">
                <a:off x="9676548" y="2846047"/>
                <a:ext cx="2828225" cy="414453"/>
              </a:xfrm>
              <a:custGeom>
                <a:avLst/>
                <a:gdLst>
                  <a:gd name="connsiteX0" fmla="*/ 0 w 2828225"/>
                  <a:gd name="connsiteY0" fmla="*/ 2131 h 414453"/>
                  <a:gd name="connsiteX1" fmla="*/ 102616 w 2828225"/>
                  <a:gd name="connsiteY1" fmla="*/ 4106 h 414453"/>
                  <a:gd name="connsiteX2" fmla="*/ 1617968 w 2828225"/>
                  <a:gd name="connsiteY2" fmla="*/ 159602 h 414453"/>
                  <a:gd name="connsiteX3" fmla="*/ 2596632 w 2828225"/>
                  <a:gd name="connsiteY3" fmla="*/ 146657 h 414453"/>
                  <a:gd name="connsiteX4" fmla="*/ 2828225 w 2828225"/>
                  <a:gd name="connsiteY4" fmla="*/ 238020 h 414453"/>
                  <a:gd name="connsiteX5" fmla="*/ 2821555 w 2828225"/>
                  <a:gd name="connsiteY5" fmla="*/ 329255 h 414453"/>
                  <a:gd name="connsiteX6" fmla="*/ 2628201 w 2828225"/>
                  <a:gd name="connsiteY6" fmla="*/ 254852 h 414453"/>
                  <a:gd name="connsiteX7" fmla="*/ 1617967 w 2828225"/>
                  <a:gd name="connsiteY7" fmla="*/ 254852 h 414453"/>
                  <a:gd name="connsiteX8" fmla="*/ 102615 w 2828225"/>
                  <a:gd name="connsiteY8" fmla="*/ 99356 h 414453"/>
                  <a:gd name="connsiteX9" fmla="*/ 2305 w 2828225"/>
                  <a:gd name="connsiteY9" fmla="*/ 97426 h 41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8225" h="414453">
                    <a:moveTo>
                      <a:pt x="0" y="2131"/>
                    </a:moveTo>
                    <a:lnTo>
                      <a:pt x="102616" y="4106"/>
                    </a:lnTo>
                    <a:cubicBezTo>
                      <a:pt x="607733" y="55938"/>
                      <a:pt x="1112851" y="574259"/>
                      <a:pt x="1617968" y="159602"/>
                    </a:cubicBezTo>
                    <a:cubicBezTo>
                      <a:pt x="1944189" y="-108197"/>
                      <a:pt x="2270411" y="13150"/>
                      <a:pt x="2596632" y="146657"/>
                    </a:cubicBezTo>
                    <a:lnTo>
                      <a:pt x="2828225" y="238020"/>
                    </a:lnTo>
                    <a:lnTo>
                      <a:pt x="2821555" y="329255"/>
                    </a:lnTo>
                    <a:lnTo>
                      <a:pt x="2628201" y="254852"/>
                    </a:lnTo>
                    <a:cubicBezTo>
                      <a:pt x="2291457" y="116633"/>
                      <a:pt x="1954712" y="-21586"/>
                      <a:pt x="1617967" y="254852"/>
                    </a:cubicBezTo>
                    <a:cubicBezTo>
                      <a:pt x="1112849" y="669509"/>
                      <a:pt x="607732" y="151188"/>
                      <a:pt x="102615" y="99356"/>
                    </a:cubicBezTo>
                    <a:lnTo>
                      <a:pt x="2305" y="9742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48058741-6470-45D9-80AD-33AEE1219804}"/>
                  </a:ext>
                </a:extLst>
              </p:cNvPr>
              <p:cNvSpPr/>
              <p:nvPr/>
            </p:nvSpPr>
            <p:spPr>
              <a:xfrm>
                <a:off x="10488290" y="27773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63DBD331-C020-4DB1-9BBC-300EBBA25B23}"/>
                  </a:ext>
                </a:extLst>
              </p:cNvPr>
              <p:cNvSpPr/>
              <p:nvPr/>
            </p:nvSpPr>
            <p:spPr>
              <a:xfrm>
                <a:off x="11053678" y="27773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8" name="グループ化 977">
              <a:extLst>
                <a:ext uri="{FF2B5EF4-FFF2-40B4-BE49-F238E27FC236}">
                  <a16:creationId xmlns:a16="http://schemas.microsoft.com/office/drawing/2014/main" id="{AED1A8FA-723D-469D-9A24-2D47E1E760B9}"/>
                </a:ext>
              </a:extLst>
            </p:cNvPr>
            <p:cNvGrpSpPr/>
            <p:nvPr/>
          </p:nvGrpSpPr>
          <p:grpSpPr>
            <a:xfrm flipH="1">
              <a:off x="4096194" y="4266087"/>
              <a:ext cx="1045096" cy="577818"/>
              <a:chOff x="8413023" y="1199191"/>
              <a:chExt cx="7072472" cy="3910261"/>
            </a:xfrm>
          </p:grpSpPr>
          <p:sp>
            <p:nvSpPr>
              <p:cNvPr id="1031" name="楕円 1030">
                <a:extLst>
                  <a:ext uri="{FF2B5EF4-FFF2-40B4-BE49-F238E27FC236}">
                    <a16:creationId xmlns:a16="http://schemas.microsoft.com/office/drawing/2014/main" id="{C5B3DA2D-F3E5-4B4F-8359-57082795005B}"/>
                  </a:ext>
                </a:extLst>
              </p:cNvPr>
              <p:cNvSpPr/>
              <p:nvPr/>
            </p:nvSpPr>
            <p:spPr>
              <a:xfrm>
                <a:off x="12393044" y="180565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32" name="楕円 1031">
                <a:extLst>
                  <a:ext uri="{FF2B5EF4-FFF2-40B4-BE49-F238E27FC236}">
                    <a16:creationId xmlns:a16="http://schemas.microsoft.com/office/drawing/2014/main" id="{74B50276-DFD9-4499-B3E9-F0C0F59DF74D}"/>
                  </a:ext>
                </a:extLst>
              </p:cNvPr>
              <p:cNvSpPr/>
              <p:nvPr/>
            </p:nvSpPr>
            <p:spPr>
              <a:xfrm>
                <a:off x="12393044" y="32686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532769CC-1E49-4E06-BAA5-8FDDF16A554A}"/>
                  </a:ext>
                </a:extLst>
              </p:cNvPr>
              <p:cNvSpPr/>
              <p:nvPr/>
            </p:nvSpPr>
            <p:spPr>
              <a:xfrm>
                <a:off x="12887486" y="1805652"/>
                <a:ext cx="1035908" cy="942167"/>
              </a:xfrm>
              <a:custGeom>
                <a:avLst/>
                <a:gdLst>
                  <a:gd name="connsiteX0" fmla="*/ 270733 w 1035908"/>
                  <a:gd name="connsiteY0" fmla="*/ 0 h 942167"/>
                  <a:gd name="connsiteX1" fmla="*/ 1035908 w 1035908"/>
                  <a:gd name="connsiteY1" fmla="*/ 520546 h 942167"/>
                  <a:gd name="connsiteX2" fmla="*/ 811793 w 1035908"/>
                  <a:gd name="connsiteY2" fmla="*/ 888628 h 942167"/>
                  <a:gd name="connsiteX3" fmla="*/ 716407 w 1035908"/>
                  <a:gd name="connsiteY3" fmla="*/ 942167 h 942167"/>
                  <a:gd name="connsiteX4" fmla="*/ 771080 w 1035908"/>
                  <a:gd name="connsiteY4" fmla="*/ 865093 h 942167"/>
                  <a:gd name="connsiteX5" fmla="*/ 832708 w 1035908"/>
                  <a:gd name="connsiteY5" fmla="*/ 631517 h 942167"/>
                  <a:gd name="connsiteX6" fmla="*/ 48483 w 1035908"/>
                  <a:gd name="connsiteY6" fmla="*/ 31443 h 942167"/>
                  <a:gd name="connsiteX7" fmla="*/ 0 w 1035908"/>
                  <a:gd name="connsiteY7" fmla="*/ 35183 h 942167"/>
                  <a:gd name="connsiteX8" fmla="*/ 116524 w 1035908"/>
                  <a:gd name="connsiteY8" fmla="*/ 10576 h 942167"/>
                  <a:gd name="connsiteX9" fmla="*/ 270733 w 1035908"/>
                  <a:gd name="connsiteY9" fmla="*/ 0 h 94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908" h="942167">
                    <a:moveTo>
                      <a:pt x="270733" y="0"/>
                    </a:moveTo>
                    <a:cubicBezTo>
                      <a:pt x="693327" y="0"/>
                      <a:pt x="1035908" y="233056"/>
                      <a:pt x="1035908" y="520546"/>
                    </a:cubicBezTo>
                    <a:cubicBezTo>
                      <a:pt x="1035908" y="664291"/>
                      <a:pt x="950263" y="794427"/>
                      <a:pt x="811793" y="888628"/>
                    </a:cubicBezTo>
                    <a:lnTo>
                      <a:pt x="716407" y="942167"/>
                    </a:lnTo>
                    <a:lnTo>
                      <a:pt x="771080" y="865093"/>
                    </a:lnTo>
                    <a:cubicBezTo>
                      <a:pt x="810764" y="793301"/>
                      <a:pt x="832708" y="714370"/>
                      <a:pt x="832708" y="631517"/>
                    </a:cubicBezTo>
                    <a:cubicBezTo>
                      <a:pt x="832708" y="300105"/>
                      <a:pt x="481599" y="31443"/>
                      <a:pt x="48483" y="31443"/>
                    </a:cubicBezTo>
                    <a:lnTo>
                      <a:pt x="0" y="35183"/>
                    </a:lnTo>
                    <a:lnTo>
                      <a:pt x="116524" y="10576"/>
                    </a:lnTo>
                    <a:cubicBezTo>
                      <a:pt x="166335" y="3641"/>
                      <a:pt x="217909" y="0"/>
                      <a:pt x="2707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34" name="フリーフォーム: 図形 1033">
                <a:extLst>
                  <a:ext uri="{FF2B5EF4-FFF2-40B4-BE49-F238E27FC236}">
                    <a16:creationId xmlns:a16="http://schemas.microsoft.com/office/drawing/2014/main" id="{6E72A049-5BD0-456E-A50F-02B7D5C1F4D2}"/>
                  </a:ext>
                </a:extLst>
              </p:cNvPr>
              <p:cNvSpPr/>
              <p:nvPr/>
            </p:nvSpPr>
            <p:spPr>
              <a:xfrm>
                <a:off x="13027120" y="33311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35" name="楕円 1034">
                <a:extLst>
                  <a:ext uri="{FF2B5EF4-FFF2-40B4-BE49-F238E27FC236}">
                    <a16:creationId xmlns:a16="http://schemas.microsoft.com/office/drawing/2014/main" id="{822DBB75-065E-487F-9FE8-FF379C333654}"/>
                  </a:ext>
                </a:extLst>
              </p:cNvPr>
              <p:cNvSpPr/>
              <p:nvPr/>
            </p:nvSpPr>
            <p:spPr>
              <a:xfrm rot="1800000">
                <a:off x="10171253" y="4321296"/>
                <a:ext cx="1298039" cy="588414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36" name="楕円 1035">
                <a:extLst>
                  <a:ext uri="{FF2B5EF4-FFF2-40B4-BE49-F238E27FC236}">
                    <a16:creationId xmlns:a16="http://schemas.microsoft.com/office/drawing/2014/main" id="{B7998293-C195-412A-B179-F647E6BE81AC}"/>
                  </a:ext>
                </a:extLst>
              </p:cNvPr>
              <p:cNvSpPr/>
              <p:nvPr/>
            </p:nvSpPr>
            <p:spPr>
              <a:xfrm>
                <a:off x="10159884" y="1199191"/>
                <a:ext cx="2233158" cy="1360408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0A1BBCFC-D4DC-456F-A18E-A0BEFA77845A}"/>
                  </a:ext>
                </a:extLst>
              </p:cNvPr>
              <p:cNvSpPr/>
              <p:nvPr/>
            </p:nvSpPr>
            <p:spPr>
              <a:xfrm>
                <a:off x="8413023" y="1637222"/>
                <a:ext cx="7072471" cy="2838450"/>
              </a:xfrm>
              <a:custGeom>
                <a:avLst/>
                <a:gdLst>
                  <a:gd name="connsiteX0" fmla="*/ 2962904 w 7072471"/>
                  <a:gd name="connsiteY0" fmla="*/ 0 h 2838450"/>
                  <a:gd name="connsiteX1" fmla="*/ 5165636 w 7072471"/>
                  <a:gd name="connsiteY1" fmla="*/ 876778 h 2838450"/>
                  <a:gd name="connsiteX2" fmla="*/ 5243424 w 7072471"/>
                  <a:gd name="connsiteY2" fmla="*/ 1081278 h 2838450"/>
                  <a:gd name="connsiteX3" fmla="*/ 5313077 w 7072471"/>
                  <a:gd name="connsiteY3" fmla="*/ 1088896 h 2838450"/>
                  <a:gd name="connsiteX4" fmla="*/ 5684197 w 7072471"/>
                  <a:gd name="connsiteY4" fmla="*/ 1011857 h 2838450"/>
                  <a:gd name="connsiteX5" fmla="*/ 5792111 w 7072471"/>
                  <a:gd name="connsiteY5" fmla="*/ 950102 h 2838450"/>
                  <a:gd name="connsiteX6" fmla="*/ 5803925 w 7072471"/>
                  <a:gd name="connsiteY6" fmla="*/ 934522 h 2838450"/>
                  <a:gd name="connsiteX7" fmla="*/ 6431121 w 7072471"/>
                  <a:gd name="connsiteY7" fmla="*/ 657225 h 2838450"/>
                  <a:gd name="connsiteX8" fmla="*/ 7072471 w 7072471"/>
                  <a:gd name="connsiteY8" fmla="*/ 1425575 h 2838450"/>
                  <a:gd name="connsiteX9" fmla="*/ 6431121 w 7072471"/>
                  <a:gd name="connsiteY9" fmla="*/ 2181225 h 2838450"/>
                  <a:gd name="connsiteX10" fmla="*/ 5884613 w 7072471"/>
                  <a:gd name="connsiteY10" fmla="*/ 1983271 h 2838450"/>
                  <a:gd name="connsiteX11" fmla="*/ 5864125 w 7072471"/>
                  <a:gd name="connsiteY11" fmla="*/ 1963125 h 2838450"/>
                  <a:gd name="connsiteX12" fmla="*/ 5796438 w 7072471"/>
                  <a:gd name="connsiteY12" fmla="*/ 1908297 h 2838450"/>
                  <a:gd name="connsiteX13" fmla="*/ 5313077 w 7072471"/>
                  <a:gd name="connsiteY13" fmla="*/ 1767026 h 2838450"/>
                  <a:gd name="connsiteX14" fmla="*/ 5246364 w 7072471"/>
                  <a:gd name="connsiteY14" fmla="*/ 1774323 h 2838450"/>
                  <a:gd name="connsiteX15" fmla="*/ 5182206 w 7072471"/>
                  <a:gd name="connsiteY15" fmla="*/ 1949802 h 2838450"/>
                  <a:gd name="connsiteX16" fmla="*/ 2962904 w 7072471"/>
                  <a:gd name="connsiteY16" fmla="*/ 2838450 h 2838450"/>
                  <a:gd name="connsiteX17" fmla="*/ 133206 w 7072471"/>
                  <a:gd name="connsiteY17" fmla="*/ 1841259 h 2838450"/>
                  <a:gd name="connsiteX18" fmla="*/ 75451 w 7072471"/>
                  <a:gd name="connsiteY18" fmla="*/ 1733667 h 2838450"/>
                  <a:gd name="connsiteX19" fmla="*/ 91774 w 7072471"/>
                  <a:gd name="connsiteY19" fmla="*/ 1727972 h 2838450"/>
                  <a:gd name="connsiteX20" fmla="*/ 296058 w 7072471"/>
                  <a:gd name="connsiteY20" fmla="*/ 1507849 h 2838450"/>
                  <a:gd name="connsiteX21" fmla="*/ 72854 w 7072471"/>
                  <a:gd name="connsiteY21" fmla="*/ 1599174 h 2838450"/>
                  <a:gd name="connsiteX22" fmla="*/ 29500 w 7072471"/>
                  <a:gd name="connsiteY22" fmla="*/ 1608908 h 2838450"/>
                  <a:gd name="connsiteX23" fmla="*/ 15297 w 7072471"/>
                  <a:gd name="connsiteY23" fmla="*/ 1564333 h 2838450"/>
                  <a:gd name="connsiteX24" fmla="*/ 0 w 7072471"/>
                  <a:gd name="connsiteY24" fmla="*/ 1419225 h 2838450"/>
                  <a:gd name="connsiteX25" fmla="*/ 2962904 w 7072471"/>
                  <a:gd name="connsiteY25" fmla="*/ 0 h 28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072471" h="2838450">
                    <a:moveTo>
                      <a:pt x="2962904" y="0"/>
                    </a:moveTo>
                    <a:cubicBezTo>
                      <a:pt x="4190180" y="0"/>
                      <a:pt x="4891620" y="364070"/>
                      <a:pt x="5165636" y="876778"/>
                    </a:cubicBezTo>
                    <a:lnTo>
                      <a:pt x="5243424" y="1081278"/>
                    </a:lnTo>
                    <a:lnTo>
                      <a:pt x="5313077" y="1088896"/>
                    </a:lnTo>
                    <a:cubicBezTo>
                      <a:pt x="5440526" y="1092746"/>
                      <a:pt x="5567876" y="1066605"/>
                      <a:pt x="5684197" y="1011857"/>
                    </a:cubicBezTo>
                    <a:lnTo>
                      <a:pt x="5792111" y="950102"/>
                    </a:lnTo>
                    <a:lnTo>
                      <a:pt x="5803925" y="934522"/>
                    </a:lnTo>
                    <a:cubicBezTo>
                      <a:pt x="5953005" y="765170"/>
                      <a:pt x="6178617" y="657225"/>
                      <a:pt x="6431121" y="657225"/>
                    </a:cubicBezTo>
                    <a:cubicBezTo>
                      <a:pt x="6880018" y="657225"/>
                      <a:pt x="7072471" y="1004734"/>
                      <a:pt x="7072471" y="1425575"/>
                    </a:cubicBezTo>
                    <a:cubicBezTo>
                      <a:pt x="7072471" y="1846416"/>
                      <a:pt x="6880018" y="2181225"/>
                      <a:pt x="6431121" y="2181225"/>
                    </a:cubicBezTo>
                    <a:cubicBezTo>
                      <a:pt x="6220701" y="2181225"/>
                      <a:pt x="6028956" y="2106263"/>
                      <a:pt x="5884613" y="1983271"/>
                    </a:cubicBezTo>
                    <a:lnTo>
                      <a:pt x="5864125" y="1963125"/>
                    </a:lnTo>
                    <a:lnTo>
                      <a:pt x="5796438" y="1908297"/>
                    </a:lnTo>
                    <a:cubicBezTo>
                      <a:pt x="5652764" y="1810077"/>
                      <a:pt x="5483009" y="1761893"/>
                      <a:pt x="5313077" y="1767026"/>
                    </a:cubicBezTo>
                    <a:lnTo>
                      <a:pt x="5246364" y="1774323"/>
                    </a:lnTo>
                    <a:lnTo>
                      <a:pt x="5182206" y="1949802"/>
                    </a:lnTo>
                    <a:cubicBezTo>
                      <a:pt x="4920619" y="2472918"/>
                      <a:pt x="4215748" y="2838450"/>
                      <a:pt x="2962904" y="2838450"/>
                    </a:cubicBezTo>
                    <a:cubicBezTo>
                      <a:pt x="1633356" y="2838450"/>
                      <a:pt x="508344" y="2418981"/>
                      <a:pt x="133206" y="1841259"/>
                    </a:cubicBezTo>
                    <a:lnTo>
                      <a:pt x="75451" y="1733667"/>
                    </a:lnTo>
                    <a:lnTo>
                      <a:pt x="91774" y="1727972"/>
                    </a:lnTo>
                    <a:cubicBezTo>
                      <a:pt x="220825" y="1674031"/>
                      <a:pt x="302303" y="1592766"/>
                      <a:pt x="296058" y="1507849"/>
                    </a:cubicBezTo>
                    <a:cubicBezTo>
                      <a:pt x="232075" y="1544978"/>
                      <a:pt x="156095" y="1575862"/>
                      <a:pt x="72854" y="1599174"/>
                    </a:cubicBezTo>
                    <a:lnTo>
                      <a:pt x="29500" y="1608908"/>
                    </a:lnTo>
                    <a:lnTo>
                      <a:pt x="15297" y="1564333"/>
                    </a:lnTo>
                    <a:cubicBezTo>
                      <a:pt x="5182" y="1516622"/>
                      <a:pt x="0" y="1468214"/>
                      <a:pt x="0" y="1419225"/>
                    </a:cubicBezTo>
                    <a:cubicBezTo>
                      <a:pt x="0" y="635409"/>
                      <a:pt x="1326537" y="0"/>
                      <a:pt x="2962904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38" name="楕円 7">
                <a:extLst>
                  <a:ext uri="{FF2B5EF4-FFF2-40B4-BE49-F238E27FC236}">
                    <a16:creationId xmlns:a16="http://schemas.microsoft.com/office/drawing/2014/main" id="{C68FA829-0D37-47FB-B2BE-AB2204F8311B}"/>
                  </a:ext>
                </a:extLst>
              </p:cNvPr>
              <p:cNvSpPr/>
              <p:nvPr/>
            </p:nvSpPr>
            <p:spPr>
              <a:xfrm>
                <a:off x="14031344" y="2301169"/>
                <a:ext cx="1454150" cy="1524000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8008C430-63E4-4624-950C-95D252C2DB7B}"/>
                  </a:ext>
                </a:extLst>
              </p:cNvPr>
              <p:cNvSpPr/>
              <p:nvPr/>
            </p:nvSpPr>
            <p:spPr>
              <a:xfrm>
                <a:off x="9416788" y="1906621"/>
                <a:ext cx="851546" cy="2264205"/>
              </a:xfrm>
              <a:custGeom>
                <a:avLst/>
                <a:gdLst>
                  <a:gd name="connsiteX0" fmla="*/ 227126 w 851546"/>
                  <a:gd name="connsiteY0" fmla="*/ 0 h 2264205"/>
                  <a:gd name="connsiteX1" fmla="*/ 274858 w 851546"/>
                  <a:gd name="connsiteY1" fmla="*/ 29928 h 2264205"/>
                  <a:gd name="connsiteX2" fmla="*/ 851546 w 851546"/>
                  <a:gd name="connsiteY2" fmla="*/ 1108489 h 2264205"/>
                  <a:gd name="connsiteX3" fmla="*/ 274858 w 851546"/>
                  <a:gd name="connsiteY3" fmla="*/ 2174413 h 2264205"/>
                  <a:gd name="connsiteX4" fmla="*/ 128157 w 851546"/>
                  <a:gd name="connsiteY4" fmla="*/ 2264205 h 2264205"/>
                  <a:gd name="connsiteX5" fmla="*/ 74457 w 851546"/>
                  <a:gd name="connsiteY5" fmla="*/ 2244970 h 2264205"/>
                  <a:gd name="connsiteX6" fmla="*/ 0 w 851546"/>
                  <a:gd name="connsiteY6" fmla="*/ 2212556 h 2264205"/>
                  <a:gd name="connsiteX7" fmla="*/ 35655 w 851546"/>
                  <a:gd name="connsiteY7" fmla="*/ 2195805 h 2264205"/>
                  <a:gd name="connsiteX8" fmla="*/ 743096 w 851546"/>
                  <a:gd name="connsiteY8" fmla="*/ 1107679 h 2264205"/>
                  <a:gd name="connsiteX9" fmla="*/ 187775 w 851546"/>
                  <a:gd name="connsiteY9" fmla="*/ 98222 h 2264205"/>
                  <a:gd name="connsiteX10" fmla="*/ 100830 w 851546"/>
                  <a:gd name="connsiteY10" fmla="*/ 45238 h 2264205"/>
                  <a:gd name="connsiteX11" fmla="*/ 227126 w 851546"/>
                  <a:gd name="connsiteY11" fmla="*/ 0 h 226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546" h="2264205">
                    <a:moveTo>
                      <a:pt x="227126" y="0"/>
                    </a:moveTo>
                    <a:lnTo>
                      <a:pt x="274858" y="29928"/>
                    </a:lnTo>
                    <a:cubicBezTo>
                      <a:pt x="669410" y="307498"/>
                      <a:pt x="851546" y="689752"/>
                      <a:pt x="851546" y="1108489"/>
                    </a:cubicBezTo>
                    <a:cubicBezTo>
                      <a:pt x="851546" y="1527226"/>
                      <a:pt x="669410" y="1903161"/>
                      <a:pt x="274858" y="2174413"/>
                    </a:cubicBezTo>
                    <a:lnTo>
                      <a:pt x="128157" y="2264205"/>
                    </a:lnTo>
                    <a:lnTo>
                      <a:pt x="74457" y="2244970"/>
                    </a:lnTo>
                    <a:lnTo>
                      <a:pt x="0" y="2212556"/>
                    </a:lnTo>
                    <a:lnTo>
                      <a:pt x="35655" y="2195805"/>
                    </a:lnTo>
                    <a:cubicBezTo>
                      <a:pt x="521121" y="1938773"/>
                      <a:pt x="743096" y="1548576"/>
                      <a:pt x="743096" y="1107679"/>
                    </a:cubicBezTo>
                    <a:cubicBezTo>
                      <a:pt x="743096" y="715771"/>
                      <a:pt x="567709" y="358008"/>
                      <a:pt x="187775" y="98222"/>
                    </a:cubicBezTo>
                    <a:lnTo>
                      <a:pt x="100830" y="45238"/>
                    </a:lnTo>
                    <a:lnTo>
                      <a:pt x="2271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C593232D-A15E-477A-8A2E-F861437E4DFC}"/>
                  </a:ext>
                </a:extLst>
              </p:cNvPr>
              <p:cNvSpPr/>
              <p:nvPr/>
            </p:nvSpPr>
            <p:spPr>
              <a:xfrm>
                <a:off x="9076575" y="2063589"/>
                <a:ext cx="723426" cy="1939976"/>
              </a:xfrm>
              <a:custGeom>
                <a:avLst/>
                <a:gdLst>
                  <a:gd name="connsiteX0" fmla="*/ 183989 w 723426"/>
                  <a:gd name="connsiteY0" fmla="*/ 0 h 1939976"/>
                  <a:gd name="connsiteX1" fmla="*/ 209439 w 723426"/>
                  <a:gd name="connsiteY1" fmla="*/ 15509 h 1939976"/>
                  <a:gd name="connsiteX2" fmla="*/ 723426 w 723426"/>
                  <a:gd name="connsiteY2" fmla="*/ 949830 h 1939976"/>
                  <a:gd name="connsiteX3" fmla="*/ 209439 w 723426"/>
                  <a:gd name="connsiteY3" fmla="*/ 1873204 h 1939976"/>
                  <a:gd name="connsiteX4" fmla="*/ 97199 w 723426"/>
                  <a:gd name="connsiteY4" fmla="*/ 1939976 h 1939976"/>
                  <a:gd name="connsiteX5" fmla="*/ 13031 w 723426"/>
                  <a:gd name="connsiteY5" fmla="*/ 1895617 h 1939976"/>
                  <a:gd name="connsiteX6" fmla="*/ 0 w 723426"/>
                  <a:gd name="connsiteY6" fmla="*/ 1887270 h 1939976"/>
                  <a:gd name="connsiteX7" fmla="*/ 120508 w 723426"/>
                  <a:gd name="connsiteY7" fmla="*/ 1816908 h 1939976"/>
                  <a:gd name="connsiteX8" fmla="*/ 612639 w 723426"/>
                  <a:gd name="connsiteY8" fmla="*/ 949170 h 1939976"/>
                  <a:gd name="connsiteX9" fmla="*/ 120508 w 723426"/>
                  <a:gd name="connsiteY9" fmla="*/ 71146 h 1939976"/>
                  <a:gd name="connsiteX10" fmla="*/ 87010 w 723426"/>
                  <a:gd name="connsiteY10" fmla="*/ 51110 h 1939976"/>
                  <a:gd name="connsiteX11" fmla="*/ 183989 w 723426"/>
                  <a:gd name="connsiteY11" fmla="*/ 0 h 19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426" h="1939976">
                    <a:moveTo>
                      <a:pt x="183989" y="0"/>
                    </a:moveTo>
                    <a:lnTo>
                      <a:pt x="209439" y="15509"/>
                    </a:lnTo>
                    <a:cubicBezTo>
                      <a:pt x="561093" y="255959"/>
                      <a:pt x="723426" y="587093"/>
                      <a:pt x="723426" y="949830"/>
                    </a:cubicBezTo>
                    <a:cubicBezTo>
                      <a:pt x="723426" y="1312568"/>
                      <a:pt x="561093" y="1638228"/>
                      <a:pt x="209439" y="1873204"/>
                    </a:cubicBezTo>
                    <a:lnTo>
                      <a:pt x="97199" y="1939976"/>
                    </a:lnTo>
                    <a:lnTo>
                      <a:pt x="13031" y="1895617"/>
                    </a:lnTo>
                    <a:lnTo>
                      <a:pt x="0" y="1887270"/>
                    </a:lnTo>
                    <a:lnTo>
                      <a:pt x="120508" y="1816908"/>
                    </a:lnTo>
                    <a:cubicBezTo>
                      <a:pt x="457209" y="1596090"/>
                      <a:pt x="612639" y="1290052"/>
                      <a:pt x="612639" y="949170"/>
                    </a:cubicBezTo>
                    <a:cubicBezTo>
                      <a:pt x="612639" y="608289"/>
                      <a:pt x="457209" y="297107"/>
                      <a:pt x="120508" y="71146"/>
                    </a:cubicBezTo>
                    <a:lnTo>
                      <a:pt x="87010" y="51110"/>
                    </a:lnTo>
                    <a:lnTo>
                      <a:pt x="183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05873DC0-DD30-4E21-8AD9-E5F7BCF00E48}"/>
                  </a:ext>
                </a:extLst>
              </p:cNvPr>
              <p:cNvSpPr/>
              <p:nvPr/>
            </p:nvSpPr>
            <p:spPr>
              <a:xfrm>
                <a:off x="9173774" y="1951858"/>
                <a:ext cx="986110" cy="2167318"/>
              </a:xfrm>
              <a:custGeom>
                <a:avLst/>
                <a:gdLst>
                  <a:gd name="connsiteX0" fmla="*/ 343844 w 986110"/>
                  <a:gd name="connsiteY0" fmla="*/ 0 h 2167318"/>
                  <a:gd name="connsiteX1" fmla="*/ 430789 w 986110"/>
                  <a:gd name="connsiteY1" fmla="*/ 52984 h 2167318"/>
                  <a:gd name="connsiteX2" fmla="*/ 986110 w 986110"/>
                  <a:gd name="connsiteY2" fmla="*/ 1062441 h 2167318"/>
                  <a:gd name="connsiteX3" fmla="*/ 278669 w 986110"/>
                  <a:gd name="connsiteY3" fmla="*/ 2150567 h 2167318"/>
                  <a:gd name="connsiteX4" fmla="*/ 243014 w 986110"/>
                  <a:gd name="connsiteY4" fmla="*/ 2167318 h 2167318"/>
                  <a:gd name="connsiteX5" fmla="*/ 107063 w 986110"/>
                  <a:gd name="connsiteY5" fmla="*/ 2108132 h 2167318"/>
                  <a:gd name="connsiteX6" fmla="*/ 0 w 986110"/>
                  <a:gd name="connsiteY6" fmla="*/ 2051707 h 2167318"/>
                  <a:gd name="connsiteX7" fmla="*/ 112240 w 986110"/>
                  <a:gd name="connsiteY7" fmla="*/ 1984935 h 2167318"/>
                  <a:gd name="connsiteX8" fmla="*/ 626227 w 986110"/>
                  <a:gd name="connsiteY8" fmla="*/ 1061561 h 2167318"/>
                  <a:gd name="connsiteX9" fmla="*/ 112240 w 986110"/>
                  <a:gd name="connsiteY9" fmla="*/ 127240 h 2167318"/>
                  <a:gd name="connsiteX10" fmla="*/ 86790 w 986110"/>
                  <a:gd name="connsiteY10" fmla="*/ 111731 h 2167318"/>
                  <a:gd name="connsiteX11" fmla="*/ 107063 w 986110"/>
                  <a:gd name="connsiteY11" fmla="*/ 101046 h 2167318"/>
                  <a:gd name="connsiteX12" fmla="*/ 317471 w 986110"/>
                  <a:gd name="connsiteY12" fmla="*/ 9446 h 2167318"/>
                  <a:gd name="connsiteX13" fmla="*/ 343844 w 986110"/>
                  <a:gd name="connsiteY13" fmla="*/ 0 h 21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6110" h="2167318">
                    <a:moveTo>
                      <a:pt x="343844" y="0"/>
                    </a:moveTo>
                    <a:lnTo>
                      <a:pt x="430789" y="52984"/>
                    </a:lnTo>
                    <a:cubicBezTo>
                      <a:pt x="810723" y="312770"/>
                      <a:pt x="986110" y="670533"/>
                      <a:pt x="986110" y="1062441"/>
                    </a:cubicBezTo>
                    <a:cubicBezTo>
                      <a:pt x="986110" y="1503338"/>
                      <a:pt x="764135" y="1893535"/>
                      <a:pt x="278669" y="2150567"/>
                    </a:cubicBezTo>
                    <a:lnTo>
                      <a:pt x="243014" y="2167318"/>
                    </a:lnTo>
                    <a:lnTo>
                      <a:pt x="107063" y="2108132"/>
                    </a:lnTo>
                    <a:lnTo>
                      <a:pt x="0" y="2051707"/>
                    </a:lnTo>
                    <a:lnTo>
                      <a:pt x="112240" y="1984935"/>
                    </a:lnTo>
                    <a:cubicBezTo>
                      <a:pt x="463894" y="1749959"/>
                      <a:pt x="626227" y="1424299"/>
                      <a:pt x="626227" y="1061561"/>
                    </a:cubicBezTo>
                    <a:cubicBezTo>
                      <a:pt x="626227" y="698824"/>
                      <a:pt x="463894" y="367690"/>
                      <a:pt x="112240" y="127240"/>
                    </a:cubicBezTo>
                    <a:lnTo>
                      <a:pt x="86790" y="111731"/>
                    </a:lnTo>
                    <a:lnTo>
                      <a:pt x="107063" y="101046"/>
                    </a:lnTo>
                    <a:cubicBezTo>
                      <a:pt x="174086" y="68942"/>
                      <a:pt x="244305" y="38369"/>
                      <a:pt x="317471" y="9446"/>
                    </a:cubicBezTo>
                    <a:lnTo>
                      <a:pt x="3438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77FA17FD-B511-4B7A-BD34-4C732816E2F8}"/>
                  </a:ext>
                </a:extLst>
              </p:cNvPr>
              <p:cNvGrpSpPr/>
              <p:nvPr/>
            </p:nvGrpSpPr>
            <p:grpSpPr>
              <a:xfrm>
                <a:off x="13598273" y="2566646"/>
                <a:ext cx="628767" cy="993112"/>
                <a:chOff x="6736079" y="2993174"/>
                <a:chExt cx="628767" cy="993112"/>
              </a:xfrm>
            </p:grpSpPr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214A403A-CF8C-4F1A-8448-C9DDFC3B3C83}"/>
                    </a:ext>
                  </a:extLst>
                </p:cNvPr>
                <p:cNvSpPr/>
                <p:nvPr/>
              </p:nvSpPr>
              <p:spPr>
                <a:xfrm>
                  <a:off x="7166083" y="2993174"/>
                  <a:ext cx="198763" cy="993112"/>
                </a:xfrm>
                <a:custGeom>
                  <a:avLst/>
                  <a:gdLst>
                    <a:gd name="connsiteX0" fmla="*/ 194240 w 198763"/>
                    <a:gd name="connsiteY0" fmla="*/ 0 h 993112"/>
                    <a:gd name="connsiteX1" fmla="*/ 176657 w 198763"/>
                    <a:gd name="connsiteY1" fmla="*/ 52524 h 993112"/>
                    <a:gd name="connsiteX2" fmla="*/ 116039 w 198763"/>
                    <a:gd name="connsiteY2" fmla="*/ 489801 h 993112"/>
                    <a:gd name="connsiteX3" fmla="*/ 176657 w 198763"/>
                    <a:gd name="connsiteY3" fmla="*/ 927078 h 993112"/>
                    <a:gd name="connsiteX4" fmla="*/ 198763 w 198763"/>
                    <a:gd name="connsiteY4" fmla="*/ 993112 h 993112"/>
                    <a:gd name="connsiteX5" fmla="*/ 181184 w 198763"/>
                    <a:gd name="connsiteY5" fmla="*/ 978873 h 993112"/>
                    <a:gd name="connsiteX6" fmla="*/ 68943 w 198763"/>
                    <a:gd name="connsiteY6" fmla="*/ 914641 h 993112"/>
                    <a:gd name="connsiteX7" fmla="*/ 50445 w 198763"/>
                    <a:gd name="connsiteY7" fmla="*/ 907656 h 993112"/>
                    <a:gd name="connsiteX8" fmla="*/ 26892 w 198763"/>
                    <a:gd name="connsiteY8" fmla="*/ 801297 h 993112"/>
                    <a:gd name="connsiteX9" fmla="*/ 0 w 198763"/>
                    <a:gd name="connsiteY9" fmla="*/ 489800 h 993112"/>
                    <a:gd name="connsiteX10" fmla="*/ 26892 w 198763"/>
                    <a:gd name="connsiteY10" fmla="*/ 178303 h 993112"/>
                    <a:gd name="connsiteX11" fmla="*/ 46098 w 198763"/>
                    <a:gd name="connsiteY11" fmla="*/ 91577 h 993112"/>
                    <a:gd name="connsiteX12" fmla="*/ 68943 w 198763"/>
                    <a:gd name="connsiteY12" fmla="*/ 82433 h 993112"/>
                    <a:gd name="connsiteX13" fmla="*/ 176857 w 198763"/>
                    <a:gd name="connsiteY13" fmla="*/ 20678 h 993112"/>
                    <a:gd name="connsiteX14" fmla="*/ 188671 w 198763"/>
                    <a:gd name="connsiteY14" fmla="*/ 5098 h 993112"/>
                    <a:gd name="connsiteX15" fmla="*/ 194240 w 198763"/>
                    <a:gd name="connsiteY15" fmla="*/ 0 h 993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8763" h="993112">
                      <a:moveTo>
                        <a:pt x="194240" y="0"/>
                      </a:moveTo>
                      <a:lnTo>
                        <a:pt x="176657" y="52524"/>
                      </a:lnTo>
                      <a:cubicBezTo>
                        <a:pt x="136852" y="192699"/>
                        <a:pt x="116039" y="340023"/>
                        <a:pt x="116039" y="489801"/>
                      </a:cubicBezTo>
                      <a:cubicBezTo>
                        <a:pt x="116039" y="639580"/>
                        <a:pt x="136852" y="786904"/>
                        <a:pt x="176657" y="927078"/>
                      </a:cubicBezTo>
                      <a:lnTo>
                        <a:pt x="198763" y="993112"/>
                      </a:lnTo>
                      <a:lnTo>
                        <a:pt x="181184" y="978873"/>
                      </a:lnTo>
                      <a:cubicBezTo>
                        <a:pt x="145266" y="954318"/>
                        <a:pt x="107717" y="932890"/>
                        <a:pt x="68943" y="914641"/>
                      </a:cubicBezTo>
                      <a:lnTo>
                        <a:pt x="50445" y="907656"/>
                      </a:lnTo>
                      <a:lnTo>
                        <a:pt x="26892" y="801297"/>
                      </a:lnTo>
                      <a:cubicBezTo>
                        <a:pt x="9223" y="700629"/>
                        <a:pt x="0" y="596100"/>
                        <a:pt x="0" y="489800"/>
                      </a:cubicBezTo>
                      <a:cubicBezTo>
                        <a:pt x="0" y="383501"/>
                        <a:pt x="9223" y="278971"/>
                        <a:pt x="26892" y="178303"/>
                      </a:cubicBezTo>
                      <a:lnTo>
                        <a:pt x="46098" y="91577"/>
                      </a:lnTo>
                      <a:lnTo>
                        <a:pt x="68943" y="82433"/>
                      </a:lnTo>
                      <a:lnTo>
                        <a:pt x="176857" y="20678"/>
                      </a:lnTo>
                      <a:lnTo>
                        <a:pt x="188671" y="5098"/>
                      </a:lnTo>
                      <a:lnTo>
                        <a:pt x="1942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53A16EF6-F279-41F3-B014-D5BDFDF5BAD1}"/>
                    </a:ext>
                  </a:extLst>
                </p:cNvPr>
                <p:cNvSpPr/>
                <p:nvPr/>
              </p:nvSpPr>
              <p:spPr>
                <a:xfrm>
                  <a:off x="6736079" y="3134654"/>
                  <a:ext cx="135348" cy="710086"/>
                </a:xfrm>
                <a:custGeom>
                  <a:avLst/>
                  <a:gdLst>
                    <a:gd name="connsiteX0" fmla="*/ 54228 w 135348"/>
                    <a:gd name="connsiteY0" fmla="*/ 0 h 710086"/>
                    <a:gd name="connsiteX1" fmla="*/ 58174 w 135348"/>
                    <a:gd name="connsiteY1" fmla="*/ 10374 h 710086"/>
                    <a:gd name="connsiteX2" fmla="*/ 127827 w 135348"/>
                    <a:gd name="connsiteY2" fmla="*/ 17992 h 710086"/>
                    <a:gd name="connsiteX3" fmla="*/ 131539 w 135348"/>
                    <a:gd name="connsiteY3" fmla="*/ 17887 h 710086"/>
                    <a:gd name="connsiteX4" fmla="*/ 106303 w 135348"/>
                    <a:gd name="connsiteY4" fmla="*/ 135333 h 710086"/>
                    <a:gd name="connsiteX5" fmla="*/ 91441 w 135348"/>
                    <a:gd name="connsiteY5" fmla="*/ 348321 h 710086"/>
                    <a:gd name="connsiteX6" fmla="*/ 106303 w 135348"/>
                    <a:gd name="connsiteY6" fmla="*/ 561309 h 710086"/>
                    <a:gd name="connsiteX7" fmla="*/ 135348 w 135348"/>
                    <a:gd name="connsiteY7" fmla="*/ 696483 h 710086"/>
                    <a:gd name="connsiteX8" fmla="*/ 127827 w 135348"/>
                    <a:gd name="connsiteY8" fmla="*/ 696122 h 710086"/>
                    <a:gd name="connsiteX9" fmla="*/ 61114 w 135348"/>
                    <a:gd name="connsiteY9" fmla="*/ 703419 h 710086"/>
                    <a:gd name="connsiteX10" fmla="*/ 58676 w 135348"/>
                    <a:gd name="connsiteY10" fmla="*/ 710086 h 710086"/>
                    <a:gd name="connsiteX11" fmla="*/ 42959 w 135348"/>
                    <a:gd name="connsiteY11" fmla="*/ 662590 h 710086"/>
                    <a:gd name="connsiteX12" fmla="*/ 0 w 135348"/>
                    <a:gd name="connsiteY12" fmla="*/ 348321 h 710086"/>
                    <a:gd name="connsiteX13" fmla="*/ 42959 w 135348"/>
                    <a:gd name="connsiteY13" fmla="*/ 34052 h 710086"/>
                    <a:gd name="connsiteX14" fmla="*/ 54228 w 135348"/>
                    <a:gd name="connsiteY14" fmla="*/ 0 h 710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5348" h="710086">
                      <a:moveTo>
                        <a:pt x="54228" y="0"/>
                      </a:moveTo>
                      <a:lnTo>
                        <a:pt x="58174" y="10374"/>
                      </a:lnTo>
                      <a:lnTo>
                        <a:pt x="127827" y="17992"/>
                      </a:lnTo>
                      <a:lnTo>
                        <a:pt x="131539" y="17887"/>
                      </a:lnTo>
                      <a:lnTo>
                        <a:pt x="106303" y="135333"/>
                      </a:lnTo>
                      <a:cubicBezTo>
                        <a:pt x="96559" y="204130"/>
                        <a:pt x="91441" y="275362"/>
                        <a:pt x="91441" y="348321"/>
                      </a:cubicBezTo>
                      <a:cubicBezTo>
                        <a:pt x="91441" y="421280"/>
                        <a:pt x="96559" y="492512"/>
                        <a:pt x="106303" y="561309"/>
                      </a:cubicBezTo>
                      <a:lnTo>
                        <a:pt x="135348" y="696483"/>
                      </a:lnTo>
                      <a:lnTo>
                        <a:pt x="127827" y="696122"/>
                      </a:lnTo>
                      <a:lnTo>
                        <a:pt x="61114" y="703419"/>
                      </a:lnTo>
                      <a:lnTo>
                        <a:pt x="58676" y="710086"/>
                      </a:lnTo>
                      <a:lnTo>
                        <a:pt x="42959" y="662590"/>
                      </a:lnTo>
                      <a:cubicBezTo>
                        <a:pt x="15040" y="563313"/>
                        <a:pt x="0" y="457760"/>
                        <a:pt x="0" y="348321"/>
                      </a:cubicBezTo>
                      <a:cubicBezTo>
                        <a:pt x="0" y="238883"/>
                        <a:pt x="15040" y="133329"/>
                        <a:pt x="42959" y="34052"/>
                      </a:cubicBezTo>
                      <a:lnTo>
                        <a:pt x="542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F9E28346-28C0-4225-8C5C-ED92DCEDA2E8}"/>
                    </a:ext>
                  </a:extLst>
                </p:cNvPr>
                <p:cNvSpPr/>
                <p:nvPr/>
              </p:nvSpPr>
              <p:spPr>
                <a:xfrm>
                  <a:off x="6827520" y="3084752"/>
                  <a:ext cx="389008" cy="816079"/>
                </a:xfrm>
                <a:custGeom>
                  <a:avLst/>
                  <a:gdLst>
                    <a:gd name="connsiteX0" fmla="*/ 384661 w 389008"/>
                    <a:gd name="connsiteY0" fmla="*/ 0 h 816079"/>
                    <a:gd name="connsiteX1" fmla="*/ 365455 w 389008"/>
                    <a:gd name="connsiteY1" fmla="*/ 86726 h 816079"/>
                    <a:gd name="connsiteX2" fmla="*/ 338563 w 389008"/>
                    <a:gd name="connsiteY2" fmla="*/ 398223 h 816079"/>
                    <a:gd name="connsiteX3" fmla="*/ 365455 w 389008"/>
                    <a:gd name="connsiteY3" fmla="*/ 709720 h 816079"/>
                    <a:gd name="connsiteX4" fmla="*/ 389008 w 389008"/>
                    <a:gd name="connsiteY4" fmla="*/ 816079 h 816079"/>
                    <a:gd name="connsiteX5" fmla="*/ 287913 w 389008"/>
                    <a:gd name="connsiteY5" fmla="*/ 777903 h 816079"/>
                    <a:gd name="connsiteX6" fmla="*/ 163397 w 389008"/>
                    <a:gd name="connsiteY6" fmla="*/ 752121 h 816079"/>
                    <a:gd name="connsiteX7" fmla="*/ 43907 w 389008"/>
                    <a:gd name="connsiteY7" fmla="*/ 746386 h 816079"/>
                    <a:gd name="connsiteX8" fmla="*/ 14862 w 389008"/>
                    <a:gd name="connsiteY8" fmla="*/ 611212 h 816079"/>
                    <a:gd name="connsiteX9" fmla="*/ 0 w 389008"/>
                    <a:gd name="connsiteY9" fmla="*/ 398224 h 816079"/>
                    <a:gd name="connsiteX10" fmla="*/ 14862 w 389008"/>
                    <a:gd name="connsiteY10" fmla="*/ 185236 h 816079"/>
                    <a:gd name="connsiteX11" fmla="*/ 40098 w 389008"/>
                    <a:gd name="connsiteY11" fmla="*/ 67790 h 816079"/>
                    <a:gd name="connsiteX12" fmla="*/ 131783 w 389008"/>
                    <a:gd name="connsiteY12" fmla="*/ 65181 h 816079"/>
                    <a:gd name="connsiteX13" fmla="*/ 318368 w 389008"/>
                    <a:gd name="connsiteY13" fmla="*/ 26532 h 816079"/>
                    <a:gd name="connsiteX14" fmla="*/ 384661 w 389008"/>
                    <a:gd name="connsiteY14" fmla="*/ 0 h 81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9008" h="816079">
                      <a:moveTo>
                        <a:pt x="384661" y="0"/>
                      </a:moveTo>
                      <a:lnTo>
                        <a:pt x="365455" y="86726"/>
                      </a:lnTo>
                      <a:cubicBezTo>
                        <a:pt x="347786" y="187394"/>
                        <a:pt x="338563" y="291924"/>
                        <a:pt x="338563" y="398223"/>
                      </a:cubicBezTo>
                      <a:cubicBezTo>
                        <a:pt x="338563" y="504523"/>
                        <a:pt x="347786" y="609052"/>
                        <a:pt x="365455" y="709720"/>
                      </a:cubicBezTo>
                      <a:lnTo>
                        <a:pt x="389008" y="816079"/>
                      </a:lnTo>
                      <a:lnTo>
                        <a:pt x="287913" y="777903"/>
                      </a:lnTo>
                      <a:cubicBezTo>
                        <a:pt x="247094" y="766062"/>
                        <a:pt x="205453" y="757451"/>
                        <a:pt x="163397" y="752121"/>
                      </a:cubicBezTo>
                      <a:lnTo>
                        <a:pt x="43907" y="746386"/>
                      </a:lnTo>
                      <a:lnTo>
                        <a:pt x="14862" y="611212"/>
                      </a:lnTo>
                      <a:cubicBezTo>
                        <a:pt x="5118" y="542415"/>
                        <a:pt x="0" y="471183"/>
                        <a:pt x="0" y="398224"/>
                      </a:cubicBezTo>
                      <a:cubicBezTo>
                        <a:pt x="0" y="325265"/>
                        <a:pt x="5118" y="254033"/>
                        <a:pt x="14862" y="185236"/>
                      </a:cubicBezTo>
                      <a:lnTo>
                        <a:pt x="40098" y="67790"/>
                      </a:lnTo>
                      <a:lnTo>
                        <a:pt x="131783" y="65181"/>
                      </a:lnTo>
                      <a:cubicBezTo>
                        <a:pt x="195142" y="59651"/>
                        <a:pt x="257792" y="46711"/>
                        <a:pt x="318368" y="26532"/>
                      </a:cubicBezTo>
                      <a:lnTo>
                        <a:pt x="3846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4A941A39-2072-4E28-8E2C-59FE732CA0D5}"/>
                  </a:ext>
                </a:extLst>
              </p:cNvPr>
              <p:cNvSpPr/>
              <p:nvPr/>
            </p:nvSpPr>
            <p:spPr>
              <a:xfrm>
                <a:off x="14524414" y="2301169"/>
                <a:ext cx="961081" cy="1524000"/>
              </a:xfrm>
              <a:custGeom>
                <a:avLst/>
                <a:gdLst>
                  <a:gd name="connsiteX0" fmla="*/ 319731 w 961081"/>
                  <a:gd name="connsiteY0" fmla="*/ 0 h 1524000"/>
                  <a:gd name="connsiteX1" fmla="*/ 961081 w 961081"/>
                  <a:gd name="connsiteY1" fmla="*/ 768350 h 1524000"/>
                  <a:gd name="connsiteX2" fmla="*/ 319731 w 961081"/>
                  <a:gd name="connsiteY2" fmla="*/ 1524000 h 1524000"/>
                  <a:gd name="connsiteX3" fmla="*/ 3353 w 961081"/>
                  <a:gd name="connsiteY3" fmla="*/ 1464118 h 1524000"/>
                  <a:gd name="connsiteX4" fmla="*/ 0 w 961081"/>
                  <a:gd name="connsiteY4" fmla="*/ 1462412 h 1524000"/>
                  <a:gd name="connsiteX5" fmla="*/ 88161 w 961081"/>
                  <a:gd name="connsiteY5" fmla="*/ 1470397 h 1524000"/>
                  <a:gd name="connsiteX6" fmla="*/ 710256 w 961081"/>
                  <a:gd name="connsiteY6" fmla="*/ 767903 h 1524000"/>
                  <a:gd name="connsiteX7" fmla="*/ 88161 w 961081"/>
                  <a:gd name="connsiteY7" fmla="*/ 53603 h 1524000"/>
                  <a:gd name="connsiteX8" fmla="*/ 0 w 961081"/>
                  <a:gd name="connsiteY8" fmla="*/ 61589 h 1524000"/>
                  <a:gd name="connsiteX9" fmla="*/ 3353 w 961081"/>
                  <a:gd name="connsiteY9" fmla="*/ 59882 h 1524000"/>
                  <a:gd name="connsiteX10" fmla="*/ 319731 w 961081"/>
                  <a:gd name="connsiteY10" fmla="*/ 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1081" h="1524000">
                    <a:moveTo>
                      <a:pt x="319731" y="0"/>
                    </a:moveTo>
                    <a:cubicBezTo>
                      <a:pt x="768628" y="0"/>
                      <a:pt x="961081" y="347509"/>
                      <a:pt x="961081" y="768350"/>
                    </a:cubicBezTo>
                    <a:cubicBezTo>
                      <a:pt x="961081" y="1189191"/>
                      <a:pt x="768628" y="1524000"/>
                      <a:pt x="319731" y="1524000"/>
                    </a:cubicBezTo>
                    <a:cubicBezTo>
                      <a:pt x="207507" y="1524000"/>
                      <a:pt x="100595" y="1502678"/>
                      <a:pt x="3353" y="1464118"/>
                    </a:cubicBezTo>
                    <a:lnTo>
                      <a:pt x="0" y="1462412"/>
                    </a:lnTo>
                    <a:lnTo>
                      <a:pt x="88161" y="1470397"/>
                    </a:lnTo>
                    <a:cubicBezTo>
                      <a:pt x="523581" y="1470397"/>
                      <a:pt x="710256" y="1159140"/>
                      <a:pt x="710256" y="767903"/>
                    </a:cubicBezTo>
                    <a:cubicBezTo>
                      <a:pt x="710256" y="376667"/>
                      <a:pt x="523581" y="53603"/>
                      <a:pt x="88161" y="53603"/>
                    </a:cubicBezTo>
                    <a:lnTo>
                      <a:pt x="0" y="61589"/>
                    </a:lnTo>
                    <a:lnTo>
                      <a:pt x="3353" y="59882"/>
                    </a:lnTo>
                    <a:cubicBezTo>
                      <a:pt x="100595" y="21323"/>
                      <a:pt x="207507" y="0"/>
                      <a:pt x="3197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8486627B-EF33-4BD1-A289-929002192DAB}"/>
                  </a:ext>
                </a:extLst>
              </p:cNvPr>
              <p:cNvSpPr/>
              <p:nvPr/>
            </p:nvSpPr>
            <p:spPr>
              <a:xfrm>
                <a:off x="10264568" y="1199192"/>
                <a:ext cx="2023793" cy="394021"/>
              </a:xfrm>
              <a:custGeom>
                <a:avLst/>
                <a:gdLst>
                  <a:gd name="connsiteX0" fmla="*/ 1011896 w 2023793"/>
                  <a:gd name="connsiteY0" fmla="*/ 0 h 394021"/>
                  <a:gd name="connsiteX1" fmla="*/ 1993710 w 2023793"/>
                  <a:gd name="connsiteY1" fmla="*/ 355979 h 394021"/>
                  <a:gd name="connsiteX2" fmla="*/ 2023793 w 2023793"/>
                  <a:gd name="connsiteY2" fmla="*/ 394021 h 394021"/>
                  <a:gd name="connsiteX3" fmla="*/ 1981043 w 2023793"/>
                  <a:gd name="connsiteY3" fmla="*/ 370677 h 394021"/>
                  <a:gd name="connsiteX4" fmla="*/ 1011896 w 2023793"/>
                  <a:gd name="connsiteY4" fmla="*/ 171450 h 394021"/>
                  <a:gd name="connsiteX5" fmla="*/ 42749 w 2023793"/>
                  <a:gd name="connsiteY5" fmla="*/ 370677 h 394021"/>
                  <a:gd name="connsiteX6" fmla="*/ 0 w 2023793"/>
                  <a:gd name="connsiteY6" fmla="*/ 394021 h 394021"/>
                  <a:gd name="connsiteX7" fmla="*/ 30082 w 2023793"/>
                  <a:gd name="connsiteY7" fmla="*/ 355979 h 394021"/>
                  <a:gd name="connsiteX8" fmla="*/ 1011896 w 2023793"/>
                  <a:gd name="connsiteY8" fmla="*/ 0 h 394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793" h="394021">
                    <a:moveTo>
                      <a:pt x="1011896" y="0"/>
                    </a:moveTo>
                    <a:cubicBezTo>
                      <a:pt x="1435857" y="0"/>
                      <a:pt x="1804630" y="143942"/>
                      <a:pt x="1993710" y="355979"/>
                    </a:cubicBezTo>
                    <a:lnTo>
                      <a:pt x="2023793" y="394021"/>
                    </a:lnTo>
                    <a:lnTo>
                      <a:pt x="1981043" y="370677"/>
                    </a:lnTo>
                    <a:cubicBezTo>
                      <a:pt x="1733017" y="247585"/>
                      <a:pt x="1390372" y="171450"/>
                      <a:pt x="1011896" y="171450"/>
                    </a:cubicBezTo>
                    <a:cubicBezTo>
                      <a:pt x="633421" y="171450"/>
                      <a:pt x="290775" y="247585"/>
                      <a:pt x="42749" y="370677"/>
                    </a:cubicBezTo>
                    <a:lnTo>
                      <a:pt x="0" y="394021"/>
                    </a:lnTo>
                    <a:lnTo>
                      <a:pt x="30082" y="355979"/>
                    </a:lnTo>
                    <a:cubicBezTo>
                      <a:pt x="219163" y="143942"/>
                      <a:pt x="587936" y="0"/>
                      <a:pt x="1011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D598227A-34DE-40B8-B6AD-019CD397E65F}"/>
                  </a:ext>
                </a:extLst>
              </p:cNvPr>
              <p:cNvSpPr/>
              <p:nvPr/>
            </p:nvSpPr>
            <p:spPr>
              <a:xfrm rot="1800000">
                <a:off x="11023625" y="4617733"/>
                <a:ext cx="373915" cy="491719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46" name="楕円 1045">
                <a:extLst>
                  <a:ext uri="{FF2B5EF4-FFF2-40B4-BE49-F238E27FC236}">
                    <a16:creationId xmlns:a16="http://schemas.microsoft.com/office/drawing/2014/main" id="{8786B2A5-7B9A-482E-A872-62AE2982148D}"/>
                  </a:ext>
                </a:extLst>
              </p:cNvPr>
              <p:cNvSpPr/>
              <p:nvPr/>
            </p:nvSpPr>
            <p:spPr>
              <a:xfrm>
                <a:off x="8847485" y="2205607"/>
                <a:ext cx="581385" cy="581385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8C8083CA-06AC-49E3-8772-4A490A21CCFC}"/>
                  </a:ext>
                </a:extLst>
              </p:cNvPr>
              <p:cNvSpPr/>
              <p:nvPr/>
            </p:nvSpPr>
            <p:spPr>
              <a:xfrm rot="5400000">
                <a:off x="10305544" y="2215114"/>
                <a:ext cx="2838450" cy="1682669"/>
              </a:xfrm>
              <a:custGeom>
                <a:avLst/>
                <a:gdLst>
                  <a:gd name="connsiteX0" fmla="*/ 0 w 2838450"/>
                  <a:gd name="connsiteY0" fmla="*/ 1190177 h 1682669"/>
                  <a:gd name="connsiteX1" fmla="*/ 64898 w 2838450"/>
                  <a:gd name="connsiteY1" fmla="*/ 366777 h 1682669"/>
                  <a:gd name="connsiteX2" fmla="*/ 75110 w 2838450"/>
                  <a:gd name="connsiteY2" fmla="*/ 315666 h 1682669"/>
                  <a:gd name="connsiteX3" fmla="*/ 104554 w 2838450"/>
                  <a:gd name="connsiteY3" fmla="*/ 315099 h 1682669"/>
                  <a:gd name="connsiteX4" fmla="*/ 1619907 w 2838450"/>
                  <a:gd name="connsiteY4" fmla="*/ 159603 h 1682669"/>
                  <a:gd name="connsiteX5" fmla="*/ 2720904 w 2838450"/>
                  <a:gd name="connsiteY5" fmla="*/ 122649 h 1682669"/>
                  <a:gd name="connsiteX6" fmla="*/ 2724516 w 2838450"/>
                  <a:gd name="connsiteY6" fmla="*/ 121273 h 1682669"/>
                  <a:gd name="connsiteX7" fmla="*/ 2737707 w 2838450"/>
                  <a:gd name="connsiteY7" fmla="*/ 172980 h 1682669"/>
                  <a:gd name="connsiteX8" fmla="*/ 2838450 w 2838450"/>
                  <a:gd name="connsiteY8" fmla="*/ 1190177 h 1682669"/>
                  <a:gd name="connsiteX9" fmla="*/ 2831123 w 2838450"/>
                  <a:gd name="connsiteY9" fmla="*/ 1493117 h 1682669"/>
                  <a:gd name="connsiteX10" fmla="*/ 2823413 w 2838450"/>
                  <a:gd name="connsiteY10" fmla="*/ 1598580 h 1682669"/>
                  <a:gd name="connsiteX11" fmla="*/ 2756419 w 2838450"/>
                  <a:gd name="connsiteY11" fmla="*/ 1574090 h 1682669"/>
                  <a:gd name="connsiteX12" fmla="*/ 1619907 w 2838450"/>
                  <a:gd name="connsiteY12" fmla="*/ 1523068 h 1682669"/>
                  <a:gd name="connsiteX13" fmla="*/ 104555 w 2838450"/>
                  <a:gd name="connsiteY13" fmla="*/ 1367572 h 1682669"/>
                  <a:gd name="connsiteX14" fmla="*/ 4244 w 2838450"/>
                  <a:gd name="connsiteY14" fmla="*/ 1365641 h 1682669"/>
                  <a:gd name="connsiteX15" fmla="*/ 0 w 2838450"/>
                  <a:gd name="connsiteY15" fmla="*/ 1190177 h 168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8450" h="1682669">
                    <a:moveTo>
                      <a:pt x="0" y="1190177"/>
                    </a:moveTo>
                    <a:cubicBezTo>
                      <a:pt x="0" y="883358"/>
                      <a:pt x="22755" y="609404"/>
                      <a:pt x="64898" y="366777"/>
                    </a:cubicBezTo>
                    <a:lnTo>
                      <a:pt x="75110" y="315666"/>
                    </a:lnTo>
                    <a:lnTo>
                      <a:pt x="104554" y="315099"/>
                    </a:lnTo>
                    <a:cubicBezTo>
                      <a:pt x="609672" y="263267"/>
                      <a:pt x="1114790" y="-255055"/>
                      <a:pt x="1619907" y="159603"/>
                    </a:cubicBezTo>
                    <a:cubicBezTo>
                      <a:pt x="1986906" y="460877"/>
                      <a:pt x="2353904" y="269638"/>
                      <a:pt x="2720904" y="122649"/>
                    </a:cubicBezTo>
                    <a:lnTo>
                      <a:pt x="2724516" y="121273"/>
                    </a:lnTo>
                    <a:lnTo>
                      <a:pt x="2737707" y="172980"/>
                    </a:lnTo>
                    <a:cubicBezTo>
                      <a:pt x="2802754" y="460662"/>
                      <a:pt x="2838450" y="798663"/>
                      <a:pt x="2838450" y="1190177"/>
                    </a:cubicBezTo>
                    <a:cubicBezTo>
                      <a:pt x="2838450" y="1292450"/>
                      <a:pt x="2835968" y="1393512"/>
                      <a:pt x="2831123" y="1493117"/>
                    </a:cubicBezTo>
                    <a:lnTo>
                      <a:pt x="2823413" y="1598580"/>
                    </a:lnTo>
                    <a:lnTo>
                      <a:pt x="2756419" y="1574090"/>
                    </a:lnTo>
                    <a:cubicBezTo>
                      <a:pt x="2377582" y="1425883"/>
                      <a:pt x="1998744" y="1212075"/>
                      <a:pt x="1619907" y="1523068"/>
                    </a:cubicBezTo>
                    <a:cubicBezTo>
                      <a:pt x="1114789" y="1937725"/>
                      <a:pt x="609672" y="1419404"/>
                      <a:pt x="104555" y="1367572"/>
                    </a:cubicBezTo>
                    <a:lnTo>
                      <a:pt x="4244" y="1365641"/>
                    </a:lnTo>
                    <a:lnTo>
                      <a:pt x="0" y="119017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D5A8B7D6-EDD5-486A-9F26-EA8A0971D39B}"/>
                  </a:ext>
                </a:extLst>
              </p:cNvPr>
              <p:cNvSpPr/>
              <p:nvPr/>
            </p:nvSpPr>
            <p:spPr>
              <a:xfrm rot="5400000">
                <a:off x="11128585" y="2830648"/>
                <a:ext cx="2649406" cy="412777"/>
              </a:xfrm>
              <a:custGeom>
                <a:avLst/>
                <a:gdLst>
                  <a:gd name="connsiteX0" fmla="*/ 0 w 2649406"/>
                  <a:gd name="connsiteY0" fmla="*/ 409239 h 412777"/>
                  <a:gd name="connsiteX1" fmla="*/ 19105 w 2649406"/>
                  <a:gd name="connsiteY1" fmla="*/ 313621 h 412777"/>
                  <a:gd name="connsiteX2" fmla="*/ 29443 w 2649406"/>
                  <a:gd name="connsiteY2" fmla="*/ 313422 h 412777"/>
                  <a:gd name="connsiteX3" fmla="*/ 29485 w 2649406"/>
                  <a:gd name="connsiteY3" fmla="*/ 313415 h 412777"/>
                  <a:gd name="connsiteX4" fmla="*/ 124154 w 2649406"/>
                  <a:gd name="connsiteY4" fmla="*/ 298577 h 412777"/>
                  <a:gd name="connsiteX5" fmla="*/ 144263 w 2649406"/>
                  <a:gd name="connsiteY5" fmla="*/ 293540 h 412777"/>
                  <a:gd name="connsiteX6" fmla="*/ 155723 w 2649406"/>
                  <a:gd name="connsiteY6" fmla="*/ 291555 h 412777"/>
                  <a:gd name="connsiteX7" fmla="*/ 178997 w 2649406"/>
                  <a:gd name="connsiteY7" fmla="*/ 284839 h 412777"/>
                  <a:gd name="connsiteX8" fmla="*/ 218864 w 2649406"/>
                  <a:gd name="connsiteY8" fmla="*/ 274851 h 412777"/>
                  <a:gd name="connsiteX9" fmla="*/ 244458 w 2649406"/>
                  <a:gd name="connsiteY9" fmla="*/ 265946 h 412777"/>
                  <a:gd name="connsiteX10" fmla="*/ 282002 w 2649406"/>
                  <a:gd name="connsiteY10" fmla="*/ 255111 h 412777"/>
                  <a:gd name="connsiteX11" fmla="*/ 534561 w 2649406"/>
                  <a:gd name="connsiteY11" fmla="*/ 157926 h 412777"/>
                  <a:gd name="connsiteX12" fmla="*/ 608850 w 2649406"/>
                  <a:gd name="connsiteY12" fmla="*/ 127910 h 412777"/>
                  <a:gd name="connsiteX13" fmla="*/ 787065 w 2649406"/>
                  <a:gd name="connsiteY13" fmla="*/ 60761 h 412777"/>
                  <a:gd name="connsiteX14" fmla="*/ 787120 w 2649406"/>
                  <a:gd name="connsiteY14" fmla="*/ 60740 h 412777"/>
                  <a:gd name="connsiteX15" fmla="*/ 899424 w 2649406"/>
                  <a:gd name="connsiteY15" fmla="*/ 28330 h 412777"/>
                  <a:gd name="connsiteX16" fmla="*/ 932692 w 2649406"/>
                  <a:gd name="connsiteY16" fmla="*/ 20955 h 412777"/>
                  <a:gd name="connsiteX17" fmla="*/ 1017032 w 2649406"/>
                  <a:gd name="connsiteY17" fmla="*/ 6351 h 412777"/>
                  <a:gd name="connsiteX18" fmla="*/ 1051403 w 2649406"/>
                  <a:gd name="connsiteY18" fmla="*/ 2204 h 412777"/>
                  <a:gd name="connsiteX19" fmla="*/ 1165958 w 2649406"/>
                  <a:gd name="connsiteY19" fmla="*/ 0 h 412777"/>
                  <a:gd name="connsiteX20" fmla="*/ 1278963 w 2649406"/>
                  <a:gd name="connsiteY20" fmla="*/ 19568 h 412777"/>
                  <a:gd name="connsiteX21" fmla="*/ 1355332 w 2649406"/>
                  <a:gd name="connsiteY21" fmla="*/ 43414 h 412777"/>
                  <a:gd name="connsiteX22" fmla="*/ 1355377 w 2649406"/>
                  <a:gd name="connsiteY22" fmla="*/ 43429 h 412777"/>
                  <a:gd name="connsiteX23" fmla="*/ 1355422 w 2649406"/>
                  <a:gd name="connsiteY23" fmla="*/ 43450 h 412777"/>
                  <a:gd name="connsiteX24" fmla="*/ 1439213 w 2649406"/>
                  <a:gd name="connsiteY24" fmla="*/ 85333 h 412777"/>
                  <a:gd name="connsiteX25" fmla="*/ 1460315 w 2649406"/>
                  <a:gd name="connsiteY25" fmla="*/ 98021 h 412777"/>
                  <a:gd name="connsiteX26" fmla="*/ 1544749 w 2649406"/>
                  <a:gd name="connsiteY26" fmla="*/ 157891 h 412777"/>
                  <a:gd name="connsiteX27" fmla="*/ 1544796 w 2649406"/>
                  <a:gd name="connsiteY27" fmla="*/ 157926 h 412777"/>
                  <a:gd name="connsiteX28" fmla="*/ 2555029 w 2649406"/>
                  <a:gd name="connsiteY28" fmla="*/ 157926 h 412777"/>
                  <a:gd name="connsiteX29" fmla="*/ 2627424 w 2649406"/>
                  <a:gd name="connsiteY29" fmla="*/ 128675 h 412777"/>
                  <a:gd name="connsiteX30" fmla="*/ 2649406 w 2649406"/>
                  <a:gd name="connsiteY30" fmla="*/ 214846 h 412777"/>
                  <a:gd name="connsiteX31" fmla="*/ 2645794 w 2649406"/>
                  <a:gd name="connsiteY31" fmla="*/ 216222 h 412777"/>
                  <a:gd name="connsiteX32" fmla="*/ 1544797 w 2649406"/>
                  <a:gd name="connsiteY32" fmla="*/ 253176 h 412777"/>
                  <a:gd name="connsiteX33" fmla="*/ 29444 w 2649406"/>
                  <a:gd name="connsiteY33" fmla="*/ 408672 h 412777"/>
                  <a:gd name="connsiteX34" fmla="*/ 0 w 2649406"/>
                  <a:gd name="connsiteY34" fmla="*/ 409239 h 41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49406" h="412777">
                    <a:moveTo>
                      <a:pt x="0" y="409239"/>
                    </a:moveTo>
                    <a:lnTo>
                      <a:pt x="19105" y="313621"/>
                    </a:lnTo>
                    <a:lnTo>
                      <a:pt x="29443" y="313422"/>
                    </a:lnTo>
                    <a:lnTo>
                      <a:pt x="29485" y="313415"/>
                    </a:lnTo>
                    <a:lnTo>
                      <a:pt x="124154" y="298577"/>
                    </a:lnTo>
                    <a:lnTo>
                      <a:pt x="144263" y="293540"/>
                    </a:lnTo>
                    <a:lnTo>
                      <a:pt x="155723" y="291555"/>
                    </a:lnTo>
                    <a:lnTo>
                      <a:pt x="178997" y="284839"/>
                    </a:lnTo>
                    <a:lnTo>
                      <a:pt x="218864" y="274851"/>
                    </a:lnTo>
                    <a:lnTo>
                      <a:pt x="244458" y="265946"/>
                    </a:lnTo>
                    <a:lnTo>
                      <a:pt x="282002" y="255111"/>
                    </a:lnTo>
                    <a:cubicBezTo>
                      <a:pt x="366188" y="227035"/>
                      <a:pt x="450375" y="192481"/>
                      <a:pt x="534561" y="157926"/>
                    </a:cubicBezTo>
                    <a:lnTo>
                      <a:pt x="608850" y="127910"/>
                    </a:lnTo>
                    <a:lnTo>
                      <a:pt x="787065" y="60761"/>
                    </a:lnTo>
                    <a:lnTo>
                      <a:pt x="787120" y="60740"/>
                    </a:lnTo>
                    <a:lnTo>
                      <a:pt x="899424" y="28330"/>
                    </a:lnTo>
                    <a:lnTo>
                      <a:pt x="932692" y="20955"/>
                    </a:lnTo>
                    <a:lnTo>
                      <a:pt x="1017032" y="6351"/>
                    </a:lnTo>
                    <a:lnTo>
                      <a:pt x="1051403" y="2204"/>
                    </a:lnTo>
                    <a:lnTo>
                      <a:pt x="1165958" y="0"/>
                    </a:lnTo>
                    <a:lnTo>
                      <a:pt x="1278963" y="19568"/>
                    </a:lnTo>
                    <a:lnTo>
                      <a:pt x="1355332" y="43414"/>
                    </a:lnTo>
                    <a:lnTo>
                      <a:pt x="1355377" y="43429"/>
                    </a:lnTo>
                    <a:lnTo>
                      <a:pt x="1355422" y="43450"/>
                    </a:lnTo>
                    <a:lnTo>
                      <a:pt x="1439213" y="85333"/>
                    </a:lnTo>
                    <a:lnTo>
                      <a:pt x="1460315" y="98021"/>
                    </a:lnTo>
                    <a:lnTo>
                      <a:pt x="1544749" y="157891"/>
                    </a:lnTo>
                    <a:lnTo>
                      <a:pt x="1544796" y="157926"/>
                    </a:lnTo>
                    <a:cubicBezTo>
                      <a:pt x="1881540" y="434364"/>
                      <a:pt x="2218284" y="296145"/>
                      <a:pt x="2555029" y="157926"/>
                    </a:cubicBezTo>
                    <a:lnTo>
                      <a:pt x="2627424" y="128675"/>
                    </a:lnTo>
                    <a:lnTo>
                      <a:pt x="2649406" y="214846"/>
                    </a:lnTo>
                    <a:lnTo>
                      <a:pt x="2645794" y="216222"/>
                    </a:lnTo>
                    <a:cubicBezTo>
                      <a:pt x="2278794" y="363211"/>
                      <a:pt x="1911796" y="554450"/>
                      <a:pt x="1544797" y="253176"/>
                    </a:cubicBezTo>
                    <a:cubicBezTo>
                      <a:pt x="1039680" y="-161482"/>
                      <a:pt x="534562" y="356840"/>
                      <a:pt x="29444" y="408672"/>
                    </a:cubicBezTo>
                    <a:lnTo>
                      <a:pt x="0" y="409239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0AF53CF5-953B-415F-B0F2-F5710106FAF2}"/>
                  </a:ext>
                </a:extLst>
              </p:cNvPr>
              <p:cNvSpPr/>
              <p:nvPr/>
            </p:nvSpPr>
            <p:spPr>
              <a:xfrm rot="5400000">
                <a:off x="9676548" y="2846047"/>
                <a:ext cx="2828225" cy="414453"/>
              </a:xfrm>
              <a:custGeom>
                <a:avLst/>
                <a:gdLst>
                  <a:gd name="connsiteX0" fmla="*/ 0 w 2828225"/>
                  <a:gd name="connsiteY0" fmla="*/ 2131 h 414453"/>
                  <a:gd name="connsiteX1" fmla="*/ 102616 w 2828225"/>
                  <a:gd name="connsiteY1" fmla="*/ 4106 h 414453"/>
                  <a:gd name="connsiteX2" fmla="*/ 1617968 w 2828225"/>
                  <a:gd name="connsiteY2" fmla="*/ 159602 h 414453"/>
                  <a:gd name="connsiteX3" fmla="*/ 2596632 w 2828225"/>
                  <a:gd name="connsiteY3" fmla="*/ 146657 h 414453"/>
                  <a:gd name="connsiteX4" fmla="*/ 2828225 w 2828225"/>
                  <a:gd name="connsiteY4" fmla="*/ 238020 h 414453"/>
                  <a:gd name="connsiteX5" fmla="*/ 2821555 w 2828225"/>
                  <a:gd name="connsiteY5" fmla="*/ 329255 h 414453"/>
                  <a:gd name="connsiteX6" fmla="*/ 2628201 w 2828225"/>
                  <a:gd name="connsiteY6" fmla="*/ 254852 h 414453"/>
                  <a:gd name="connsiteX7" fmla="*/ 1617967 w 2828225"/>
                  <a:gd name="connsiteY7" fmla="*/ 254852 h 414453"/>
                  <a:gd name="connsiteX8" fmla="*/ 102615 w 2828225"/>
                  <a:gd name="connsiteY8" fmla="*/ 99356 h 414453"/>
                  <a:gd name="connsiteX9" fmla="*/ 2305 w 2828225"/>
                  <a:gd name="connsiteY9" fmla="*/ 97426 h 41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8225" h="414453">
                    <a:moveTo>
                      <a:pt x="0" y="2131"/>
                    </a:moveTo>
                    <a:lnTo>
                      <a:pt x="102616" y="4106"/>
                    </a:lnTo>
                    <a:cubicBezTo>
                      <a:pt x="607733" y="55938"/>
                      <a:pt x="1112851" y="574259"/>
                      <a:pt x="1617968" y="159602"/>
                    </a:cubicBezTo>
                    <a:cubicBezTo>
                      <a:pt x="1944189" y="-108197"/>
                      <a:pt x="2270411" y="13150"/>
                      <a:pt x="2596632" y="146657"/>
                    </a:cubicBezTo>
                    <a:lnTo>
                      <a:pt x="2828225" y="238020"/>
                    </a:lnTo>
                    <a:lnTo>
                      <a:pt x="2821555" y="329255"/>
                    </a:lnTo>
                    <a:lnTo>
                      <a:pt x="2628201" y="254852"/>
                    </a:lnTo>
                    <a:cubicBezTo>
                      <a:pt x="2291457" y="116633"/>
                      <a:pt x="1954712" y="-21586"/>
                      <a:pt x="1617967" y="254852"/>
                    </a:cubicBezTo>
                    <a:cubicBezTo>
                      <a:pt x="1112849" y="669509"/>
                      <a:pt x="607732" y="151188"/>
                      <a:pt x="102615" y="99356"/>
                    </a:cubicBezTo>
                    <a:lnTo>
                      <a:pt x="2305" y="9742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8FF61777-318F-4190-9E1F-3B97741C9B5C}"/>
                  </a:ext>
                </a:extLst>
              </p:cNvPr>
              <p:cNvSpPr/>
              <p:nvPr/>
            </p:nvSpPr>
            <p:spPr>
              <a:xfrm>
                <a:off x="10488290" y="27773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E54B21A1-5E86-446D-A6ED-2F0090C892E2}"/>
                  </a:ext>
                </a:extLst>
              </p:cNvPr>
              <p:cNvSpPr/>
              <p:nvPr/>
            </p:nvSpPr>
            <p:spPr>
              <a:xfrm>
                <a:off x="11053678" y="27773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9" name="グループ化 978">
              <a:extLst>
                <a:ext uri="{FF2B5EF4-FFF2-40B4-BE49-F238E27FC236}">
                  <a16:creationId xmlns:a16="http://schemas.microsoft.com/office/drawing/2014/main" id="{7EE50C23-B9BF-4367-8777-9224441D64DA}"/>
                </a:ext>
              </a:extLst>
            </p:cNvPr>
            <p:cNvGrpSpPr/>
            <p:nvPr/>
          </p:nvGrpSpPr>
          <p:grpSpPr>
            <a:xfrm flipH="1">
              <a:off x="3709332" y="4600195"/>
              <a:ext cx="1045096" cy="577818"/>
              <a:chOff x="8413023" y="1199191"/>
              <a:chExt cx="7072472" cy="3910261"/>
            </a:xfrm>
          </p:grpSpPr>
          <p:sp>
            <p:nvSpPr>
              <p:cNvPr id="1007" name="楕円 1006">
                <a:extLst>
                  <a:ext uri="{FF2B5EF4-FFF2-40B4-BE49-F238E27FC236}">
                    <a16:creationId xmlns:a16="http://schemas.microsoft.com/office/drawing/2014/main" id="{76F7F483-C8B5-4D12-8BD3-059A13907EED}"/>
                  </a:ext>
                </a:extLst>
              </p:cNvPr>
              <p:cNvSpPr/>
              <p:nvPr/>
            </p:nvSpPr>
            <p:spPr>
              <a:xfrm>
                <a:off x="12393044" y="180565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08" name="楕円 1007">
                <a:extLst>
                  <a:ext uri="{FF2B5EF4-FFF2-40B4-BE49-F238E27FC236}">
                    <a16:creationId xmlns:a16="http://schemas.microsoft.com/office/drawing/2014/main" id="{F4E2B0F9-1D1F-44AF-BA46-A2BEBFAE041B}"/>
                  </a:ext>
                </a:extLst>
              </p:cNvPr>
              <p:cNvSpPr/>
              <p:nvPr/>
            </p:nvSpPr>
            <p:spPr>
              <a:xfrm>
                <a:off x="12393044" y="32686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09" name="フリーフォーム: 図形 1008">
                <a:extLst>
                  <a:ext uri="{FF2B5EF4-FFF2-40B4-BE49-F238E27FC236}">
                    <a16:creationId xmlns:a16="http://schemas.microsoft.com/office/drawing/2014/main" id="{1E14F1F7-45BC-4845-89D8-9B49D4B04F72}"/>
                  </a:ext>
                </a:extLst>
              </p:cNvPr>
              <p:cNvSpPr/>
              <p:nvPr/>
            </p:nvSpPr>
            <p:spPr>
              <a:xfrm>
                <a:off x="12887486" y="1805652"/>
                <a:ext cx="1035908" cy="942167"/>
              </a:xfrm>
              <a:custGeom>
                <a:avLst/>
                <a:gdLst>
                  <a:gd name="connsiteX0" fmla="*/ 270733 w 1035908"/>
                  <a:gd name="connsiteY0" fmla="*/ 0 h 942167"/>
                  <a:gd name="connsiteX1" fmla="*/ 1035908 w 1035908"/>
                  <a:gd name="connsiteY1" fmla="*/ 520546 h 942167"/>
                  <a:gd name="connsiteX2" fmla="*/ 811793 w 1035908"/>
                  <a:gd name="connsiteY2" fmla="*/ 888628 h 942167"/>
                  <a:gd name="connsiteX3" fmla="*/ 716407 w 1035908"/>
                  <a:gd name="connsiteY3" fmla="*/ 942167 h 942167"/>
                  <a:gd name="connsiteX4" fmla="*/ 771080 w 1035908"/>
                  <a:gd name="connsiteY4" fmla="*/ 865093 h 942167"/>
                  <a:gd name="connsiteX5" fmla="*/ 832708 w 1035908"/>
                  <a:gd name="connsiteY5" fmla="*/ 631517 h 942167"/>
                  <a:gd name="connsiteX6" fmla="*/ 48483 w 1035908"/>
                  <a:gd name="connsiteY6" fmla="*/ 31443 h 942167"/>
                  <a:gd name="connsiteX7" fmla="*/ 0 w 1035908"/>
                  <a:gd name="connsiteY7" fmla="*/ 35183 h 942167"/>
                  <a:gd name="connsiteX8" fmla="*/ 116524 w 1035908"/>
                  <a:gd name="connsiteY8" fmla="*/ 10576 h 942167"/>
                  <a:gd name="connsiteX9" fmla="*/ 270733 w 1035908"/>
                  <a:gd name="connsiteY9" fmla="*/ 0 h 94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908" h="942167">
                    <a:moveTo>
                      <a:pt x="270733" y="0"/>
                    </a:moveTo>
                    <a:cubicBezTo>
                      <a:pt x="693327" y="0"/>
                      <a:pt x="1035908" y="233056"/>
                      <a:pt x="1035908" y="520546"/>
                    </a:cubicBezTo>
                    <a:cubicBezTo>
                      <a:pt x="1035908" y="664291"/>
                      <a:pt x="950263" y="794427"/>
                      <a:pt x="811793" y="888628"/>
                    </a:cubicBezTo>
                    <a:lnTo>
                      <a:pt x="716407" y="942167"/>
                    </a:lnTo>
                    <a:lnTo>
                      <a:pt x="771080" y="865093"/>
                    </a:lnTo>
                    <a:cubicBezTo>
                      <a:pt x="810764" y="793301"/>
                      <a:pt x="832708" y="714370"/>
                      <a:pt x="832708" y="631517"/>
                    </a:cubicBezTo>
                    <a:cubicBezTo>
                      <a:pt x="832708" y="300105"/>
                      <a:pt x="481599" y="31443"/>
                      <a:pt x="48483" y="31443"/>
                    </a:cubicBezTo>
                    <a:lnTo>
                      <a:pt x="0" y="35183"/>
                    </a:lnTo>
                    <a:lnTo>
                      <a:pt x="116524" y="10576"/>
                    </a:lnTo>
                    <a:cubicBezTo>
                      <a:pt x="166335" y="3641"/>
                      <a:pt x="217909" y="0"/>
                      <a:pt x="2707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10" name="フリーフォーム: 図形 1009">
                <a:extLst>
                  <a:ext uri="{FF2B5EF4-FFF2-40B4-BE49-F238E27FC236}">
                    <a16:creationId xmlns:a16="http://schemas.microsoft.com/office/drawing/2014/main" id="{1C5910D6-B112-40E0-BD03-B560939D8B8E}"/>
                  </a:ext>
                </a:extLst>
              </p:cNvPr>
              <p:cNvSpPr/>
              <p:nvPr/>
            </p:nvSpPr>
            <p:spPr>
              <a:xfrm>
                <a:off x="13027120" y="33311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11" name="楕円 1010">
                <a:extLst>
                  <a:ext uri="{FF2B5EF4-FFF2-40B4-BE49-F238E27FC236}">
                    <a16:creationId xmlns:a16="http://schemas.microsoft.com/office/drawing/2014/main" id="{E9FFB16D-5330-4321-857F-1539F44CD6E2}"/>
                  </a:ext>
                </a:extLst>
              </p:cNvPr>
              <p:cNvSpPr/>
              <p:nvPr/>
            </p:nvSpPr>
            <p:spPr>
              <a:xfrm rot="1800000">
                <a:off x="10171253" y="4321296"/>
                <a:ext cx="1298039" cy="588414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12" name="楕円 1011">
                <a:extLst>
                  <a:ext uri="{FF2B5EF4-FFF2-40B4-BE49-F238E27FC236}">
                    <a16:creationId xmlns:a16="http://schemas.microsoft.com/office/drawing/2014/main" id="{09BEB87F-D67A-4164-9F7D-12E80DE96C99}"/>
                  </a:ext>
                </a:extLst>
              </p:cNvPr>
              <p:cNvSpPr/>
              <p:nvPr/>
            </p:nvSpPr>
            <p:spPr>
              <a:xfrm>
                <a:off x="10159884" y="1199191"/>
                <a:ext cx="2233158" cy="1360408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13" name="フリーフォーム: 図形 1012">
                <a:extLst>
                  <a:ext uri="{FF2B5EF4-FFF2-40B4-BE49-F238E27FC236}">
                    <a16:creationId xmlns:a16="http://schemas.microsoft.com/office/drawing/2014/main" id="{41305D82-0F55-4B47-B04E-F1FE4D42FCF6}"/>
                  </a:ext>
                </a:extLst>
              </p:cNvPr>
              <p:cNvSpPr/>
              <p:nvPr/>
            </p:nvSpPr>
            <p:spPr>
              <a:xfrm>
                <a:off x="8413023" y="1637222"/>
                <a:ext cx="7072471" cy="2838450"/>
              </a:xfrm>
              <a:custGeom>
                <a:avLst/>
                <a:gdLst>
                  <a:gd name="connsiteX0" fmla="*/ 2962904 w 7072471"/>
                  <a:gd name="connsiteY0" fmla="*/ 0 h 2838450"/>
                  <a:gd name="connsiteX1" fmla="*/ 5165636 w 7072471"/>
                  <a:gd name="connsiteY1" fmla="*/ 876778 h 2838450"/>
                  <a:gd name="connsiteX2" fmla="*/ 5243424 w 7072471"/>
                  <a:gd name="connsiteY2" fmla="*/ 1081278 h 2838450"/>
                  <a:gd name="connsiteX3" fmla="*/ 5313077 w 7072471"/>
                  <a:gd name="connsiteY3" fmla="*/ 1088896 h 2838450"/>
                  <a:gd name="connsiteX4" fmla="*/ 5684197 w 7072471"/>
                  <a:gd name="connsiteY4" fmla="*/ 1011857 h 2838450"/>
                  <a:gd name="connsiteX5" fmla="*/ 5792111 w 7072471"/>
                  <a:gd name="connsiteY5" fmla="*/ 950102 h 2838450"/>
                  <a:gd name="connsiteX6" fmla="*/ 5803925 w 7072471"/>
                  <a:gd name="connsiteY6" fmla="*/ 934522 h 2838450"/>
                  <a:gd name="connsiteX7" fmla="*/ 6431121 w 7072471"/>
                  <a:gd name="connsiteY7" fmla="*/ 657225 h 2838450"/>
                  <a:gd name="connsiteX8" fmla="*/ 7072471 w 7072471"/>
                  <a:gd name="connsiteY8" fmla="*/ 1425575 h 2838450"/>
                  <a:gd name="connsiteX9" fmla="*/ 6431121 w 7072471"/>
                  <a:gd name="connsiteY9" fmla="*/ 2181225 h 2838450"/>
                  <a:gd name="connsiteX10" fmla="*/ 5884613 w 7072471"/>
                  <a:gd name="connsiteY10" fmla="*/ 1983271 h 2838450"/>
                  <a:gd name="connsiteX11" fmla="*/ 5864125 w 7072471"/>
                  <a:gd name="connsiteY11" fmla="*/ 1963125 h 2838450"/>
                  <a:gd name="connsiteX12" fmla="*/ 5796438 w 7072471"/>
                  <a:gd name="connsiteY12" fmla="*/ 1908297 h 2838450"/>
                  <a:gd name="connsiteX13" fmla="*/ 5313077 w 7072471"/>
                  <a:gd name="connsiteY13" fmla="*/ 1767026 h 2838450"/>
                  <a:gd name="connsiteX14" fmla="*/ 5246364 w 7072471"/>
                  <a:gd name="connsiteY14" fmla="*/ 1774323 h 2838450"/>
                  <a:gd name="connsiteX15" fmla="*/ 5182206 w 7072471"/>
                  <a:gd name="connsiteY15" fmla="*/ 1949802 h 2838450"/>
                  <a:gd name="connsiteX16" fmla="*/ 2962904 w 7072471"/>
                  <a:gd name="connsiteY16" fmla="*/ 2838450 h 2838450"/>
                  <a:gd name="connsiteX17" fmla="*/ 133206 w 7072471"/>
                  <a:gd name="connsiteY17" fmla="*/ 1841259 h 2838450"/>
                  <a:gd name="connsiteX18" fmla="*/ 75451 w 7072471"/>
                  <a:gd name="connsiteY18" fmla="*/ 1733667 h 2838450"/>
                  <a:gd name="connsiteX19" fmla="*/ 91774 w 7072471"/>
                  <a:gd name="connsiteY19" fmla="*/ 1727972 h 2838450"/>
                  <a:gd name="connsiteX20" fmla="*/ 296058 w 7072471"/>
                  <a:gd name="connsiteY20" fmla="*/ 1507849 h 2838450"/>
                  <a:gd name="connsiteX21" fmla="*/ 72854 w 7072471"/>
                  <a:gd name="connsiteY21" fmla="*/ 1599174 h 2838450"/>
                  <a:gd name="connsiteX22" fmla="*/ 29500 w 7072471"/>
                  <a:gd name="connsiteY22" fmla="*/ 1608908 h 2838450"/>
                  <a:gd name="connsiteX23" fmla="*/ 15297 w 7072471"/>
                  <a:gd name="connsiteY23" fmla="*/ 1564333 h 2838450"/>
                  <a:gd name="connsiteX24" fmla="*/ 0 w 7072471"/>
                  <a:gd name="connsiteY24" fmla="*/ 1419225 h 2838450"/>
                  <a:gd name="connsiteX25" fmla="*/ 2962904 w 7072471"/>
                  <a:gd name="connsiteY25" fmla="*/ 0 h 28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072471" h="2838450">
                    <a:moveTo>
                      <a:pt x="2962904" y="0"/>
                    </a:moveTo>
                    <a:cubicBezTo>
                      <a:pt x="4190180" y="0"/>
                      <a:pt x="4891620" y="364070"/>
                      <a:pt x="5165636" y="876778"/>
                    </a:cubicBezTo>
                    <a:lnTo>
                      <a:pt x="5243424" y="1081278"/>
                    </a:lnTo>
                    <a:lnTo>
                      <a:pt x="5313077" y="1088896"/>
                    </a:lnTo>
                    <a:cubicBezTo>
                      <a:pt x="5440526" y="1092746"/>
                      <a:pt x="5567876" y="1066605"/>
                      <a:pt x="5684197" y="1011857"/>
                    </a:cubicBezTo>
                    <a:lnTo>
                      <a:pt x="5792111" y="950102"/>
                    </a:lnTo>
                    <a:lnTo>
                      <a:pt x="5803925" y="934522"/>
                    </a:lnTo>
                    <a:cubicBezTo>
                      <a:pt x="5953005" y="765170"/>
                      <a:pt x="6178617" y="657225"/>
                      <a:pt x="6431121" y="657225"/>
                    </a:cubicBezTo>
                    <a:cubicBezTo>
                      <a:pt x="6880018" y="657225"/>
                      <a:pt x="7072471" y="1004734"/>
                      <a:pt x="7072471" y="1425575"/>
                    </a:cubicBezTo>
                    <a:cubicBezTo>
                      <a:pt x="7072471" y="1846416"/>
                      <a:pt x="6880018" y="2181225"/>
                      <a:pt x="6431121" y="2181225"/>
                    </a:cubicBezTo>
                    <a:cubicBezTo>
                      <a:pt x="6220701" y="2181225"/>
                      <a:pt x="6028956" y="2106263"/>
                      <a:pt x="5884613" y="1983271"/>
                    </a:cubicBezTo>
                    <a:lnTo>
                      <a:pt x="5864125" y="1963125"/>
                    </a:lnTo>
                    <a:lnTo>
                      <a:pt x="5796438" y="1908297"/>
                    </a:lnTo>
                    <a:cubicBezTo>
                      <a:pt x="5652764" y="1810077"/>
                      <a:pt x="5483009" y="1761893"/>
                      <a:pt x="5313077" y="1767026"/>
                    </a:cubicBezTo>
                    <a:lnTo>
                      <a:pt x="5246364" y="1774323"/>
                    </a:lnTo>
                    <a:lnTo>
                      <a:pt x="5182206" y="1949802"/>
                    </a:lnTo>
                    <a:cubicBezTo>
                      <a:pt x="4920619" y="2472918"/>
                      <a:pt x="4215748" y="2838450"/>
                      <a:pt x="2962904" y="2838450"/>
                    </a:cubicBezTo>
                    <a:cubicBezTo>
                      <a:pt x="1633356" y="2838450"/>
                      <a:pt x="508344" y="2418981"/>
                      <a:pt x="133206" y="1841259"/>
                    </a:cubicBezTo>
                    <a:lnTo>
                      <a:pt x="75451" y="1733667"/>
                    </a:lnTo>
                    <a:lnTo>
                      <a:pt x="91774" y="1727972"/>
                    </a:lnTo>
                    <a:cubicBezTo>
                      <a:pt x="220825" y="1674031"/>
                      <a:pt x="302303" y="1592766"/>
                      <a:pt x="296058" y="1507849"/>
                    </a:cubicBezTo>
                    <a:cubicBezTo>
                      <a:pt x="232075" y="1544978"/>
                      <a:pt x="156095" y="1575862"/>
                      <a:pt x="72854" y="1599174"/>
                    </a:cubicBezTo>
                    <a:lnTo>
                      <a:pt x="29500" y="1608908"/>
                    </a:lnTo>
                    <a:lnTo>
                      <a:pt x="15297" y="1564333"/>
                    </a:lnTo>
                    <a:cubicBezTo>
                      <a:pt x="5182" y="1516622"/>
                      <a:pt x="0" y="1468214"/>
                      <a:pt x="0" y="1419225"/>
                    </a:cubicBezTo>
                    <a:cubicBezTo>
                      <a:pt x="0" y="635409"/>
                      <a:pt x="1326537" y="0"/>
                      <a:pt x="2962904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14" name="楕円 7">
                <a:extLst>
                  <a:ext uri="{FF2B5EF4-FFF2-40B4-BE49-F238E27FC236}">
                    <a16:creationId xmlns:a16="http://schemas.microsoft.com/office/drawing/2014/main" id="{443B10C9-E91C-4F4E-9692-E4A132296A4D}"/>
                  </a:ext>
                </a:extLst>
              </p:cNvPr>
              <p:cNvSpPr/>
              <p:nvPr/>
            </p:nvSpPr>
            <p:spPr>
              <a:xfrm>
                <a:off x="14031344" y="2301169"/>
                <a:ext cx="1454150" cy="1524000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7896D14F-D03C-4325-B1DF-C2096E3359B1}"/>
                  </a:ext>
                </a:extLst>
              </p:cNvPr>
              <p:cNvSpPr/>
              <p:nvPr/>
            </p:nvSpPr>
            <p:spPr>
              <a:xfrm>
                <a:off x="9416788" y="1906621"/>
                <a:ext cx="851546" cy="2264205"/>
              </a:xfrm>
              <a:custGeom>
                <a:avLst/>
                <a:gdLst>
                  <a:gd name="connsiteX0" fmla="*/ 227126 w 851546"/>
                  <a:gd name="connsiteY0" fmla="*/ 0 h 2264205"/>
                  <a:gd name="connsiteX1" fmla="*/ 274858 w 851546"/>
                  <a:gd name="connsiteY1" fmla="*/ 29928 h 2264205"/>
                  <a:gd name="connsiteX2" fmla="*/ 851546 w 851546"/>
                  <a:gd name="connsiteY2" fmla="*/ 1108489 h 2264205"/>
                  <a:gd name="connsiteX3" fmla="*/ 274858 w 851546"/>
                  <a:gd name="connsiteY3" fmla="*/ 2174413 h 2264205"/>
                  <a:gd name="connsiteX4" fmla="*/ 128157 w 851546"/>
                  <a:gd name="connsiteY4" fmla="*/ 2264205 h 2264205"/>
                  <a:gd name="connsiteX5" fmla="*/ 74457 w 851546"/>
                  <a:gd name="connsiteY5" fmla="*/ 2244970 h 2264205"/>
                  <a:gd name="connsiteX6" fmla="*/ 0 w 851546"/>
                  <a:gd name="connsiteY6" fmla="*/ 2212556 h 2264205"/>
                  <a:gd name="connsiteX7" fmla="*/ 35655 w 851546"/>
                  <a:gd name="connsiteY7" fmla="*/ 2195805 h 2264205"/>
                  <a:gd name="connsiteX8" fmla="*/ 743096 w 851546"/>
                  <a:gd name="connsiteY8" fmla="*/ 1107679 h 2264205"/>
                  <a:gd name="connsiteX9" fmla="*/ 187775 w 851546"/>
                  <a:gd name="connsiteY9" fmla="*/ 98222 h 2264205"/>
                  <a:gd name="connsiteX10" fmla="*/ 100830 w 851546"/>
                  <a:gd name="connsiteY10" fmla="*/ 45238 h 2264205"/>
                  <a:gd name="connsiteX11" fmla="*/ 227126 w 851546"/>
                  <a:gd name="connsiteY11" fmla="*/ 0 h 226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546" h="2264205">
                    <a:moveTo>
                      <a:pt x="227126" y="0"/>
                    </a:moveTo>
                    <a:lnTo>
                      <a:pt x="274858" y="29928"/>
                    </a:lnTo>
                    <a:cubicBezTo>
                      <a:pt x="669410" y="307498"/>
                      <a:pt x="851546" y="689752"/>
                      <a:pt x="851546" y="1108489"/>
                    </a:cubicBezTo>
                    <a:cubicBezTo>
                      <a:pt x="851546" y="1527226"/>
                      <a:pt x="669410" y="1903161"/>
                      <a:pt x="274858" y="2174413"/>
                    </a:cubicBezTo>
                    <a:lnTo>
                      <a:pt x="128157" y="2264205"/>
                    </a:lnTo>
                    <a:lnTo>
                      <a:pt x="74457" y="2244970"/>
                    </a:lnTo>
                    <a:lnTo>
                      <a:pt x="0" y="2212556"/>
                    </a:lnTo>
                    <a:lnTo>
                      <a:pt x="35655" y="2195805"/>
                    </a:lnTo>
                    <a:cubicBezTo>
                      <a:pt x="521121" y="1938773"/>
                      <a:pt x="743096" y="1548576"/>
                      <a:pt x="743096" y="1107679"/>
                    </a:cubicBezTo>
                    <a:cubicBezTo>
                      <a:pt x="743096" y="715771"/>
                      <a:pt x="567709" y="358008"/>
                      <a:pt x="187775" y="98222"/>
                    </a:cubicBezTo>
                    <a:lnTo>
                      <a:pt x="100830" y="45238"/>
                    </a:lnTo>
                    <a:lnTo>
                      <a:pt x="2271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36119C9A-5BCB-4352-867F-DACB849D827D}"/>
                  </a:ext>
                </a:extLst>
              </p:cNvPr>
              <p:cNvSpPr/>
              <p:nvPr/>
            </p:nvSpPr>
            <p:spPr>
              <a:xfrm>
                <a:off x="9076575" y="2063589"/>
                <a:ext cx="723426" cy="1939976"/>
              </a:xfrm>
              <a:custGeom>
                <a:avLst/>
                <a:gdLst>
                  <a:gd name="connsiteX0" fmla="*/ 183989 w 723426"/>
                  <a:gd name="connsiteY0" fmla="*/ 0 h 1939976"/>
                  <a:gd name="connsiteX1" fmla="*/ 209439 w 723426"/>
                  <a:gd name="connsiteY1" fmla="*/ 15509 h 1939976"/>
                  <a:gd name="connsiteX2" fmla="*/ 723426 w 723426"/>
                  <a:gd name="connsiteY2" fmla="*/ 949830 h 1939976"/>
                  <a:gd name="connsiteX3" fmla="*/ 209439 w 723426"/>
                  <a:gd name="connsiteY3" fmla="*/ 1873204 h 1939976"/>
                  <a:gd name="connsiteX4" fmla="*/ 97199 w 723426"/>
                  <a:gd name="connsiteY4" fmla="*/ 1939976 h 1939976"/>
                  <a:gd name="connsiteX5" fmla="*/ 13031 w 723426"/>
                  <a:gd name="connsiteY5" fmla="*/ 1895617 h 1939976"/>
                  <a:gd name="connsiteX6" fmla="*/ 0 w 723426"/>
                  <a:gd name="connsiteY6" fmla="*/ 1887270 h 1939976"/>
                  <a:gd name="connsiteX7" fmla="*/ 120508 w 723426"/>
                  <a:gd name="connsiteY7" fmla="*/ 1816908 h 1939976"/>
                  <a:gd name="connsiteX8" fmla="*/ 612639 w 723426"/>
                  <a:gd name="connsiteY8" fmla="*/ 949170 h 1939976"/>
                  <a:gd name="connsiteX9" fmla="*/ 120508 w 723426"/>
                  <a:gd name="connsiteY9" fmla="*/ 71146 h 1939976"/>
                  <a:gd name="connsiteX10" fmla="*/ 87010 w 723426"/>
                  <a:gd name="connsiteY10" fmla="*/ 51110 h 1939976"/>
                  <a:gd name="connsiteX11" fmla="*/ 183989 w 723426"/>
                  <a:gd name="connsiteY11" fmla="*/ 0 h 19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426" h="1939976">
                    <a:moveTo>
                      <a:pt x="183989" y="0"/>
                    </a:moveTo>
                    <a:lnTo>
                      <a:pt x="209439" y="15509"/>
                    </a:lnTo>
                    <a:cubicBezTo>
                      <a:pt x="561093" y="255959"/>
                      <a:pt x="723426" y="587093"/>
                      <a:pt x="723426" y="949830"/>
                    </a:cubicBezTo>
                    <a:cubicBezTo>
                      <a:pt x="723426" y="1312568"/>
                      <a:pt x="561093" y="1638228"/>
                      <a:pt x="209439" y="1873204"/>
                    </a:cubicBezTo>
                    <a:lnTo>
                      <a:pt x="97199" y="1939976"/>
                    </a:lnTo>
                    <a:lnTo>
                      <a:pt x="13031" y="1895617"/>
                    </a:lnTo>
                    <a:lnTo>
                      <a:pt x="0" y="1887270"/>
                    </a:lnTo>
                    <a:lnTo>
                      <a:pt x="120508" y="1816908"/>
                    </a:lnTo>
                    <a:cubicBezTo>
                      <a:pt x="457209" y="1596090"/>
                      <a:pt x="612639" y="1290052"/>
                      <a:pt x="612639" y="949170"/>
                    </a:cubicBezTo>
                    <a:cubicBezTo>
                      <a:pt x="612639" y="608289"/>
                      <a:pt x="457209" y="297107"/>
                      <a:pt x="120508" y="71146"/>
                    </a:cubicBezTo>
                    <a:lnTo>
                      <a:pt x="87010" y="51110"/>
                    </a:lnTo>
                    <a:lnTo>
                      <a:pt x="183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17" name="フリーフォーム: 図形 1016">
                <a:extLst>
                  <a:ext uri="{FF2B5EF4-FFF2-40B4-BE49-F238E27FC236}">
                    <a16:creationId xmlns:a16="http://schemas.microsoft.com/office/drawing/2014/main" id="{11BA6090-88F2-4A74-9A67-E42C608E56BA}"/>
                  </a:ext>
                </a:extLst>
              </p:cNvPr>
              <p:cNvSpPr/>
              <p:nvPr/>
            </p:nvSpPr>
            <p:spPr>
              <a:xfrm>
                <a:off x="9173774" y="1951858"/>
                <a:ext cx="986110" cy="2167318"/>
              </a:xfrm>
              <a:custGeom>
                <a:avLst/>
                <a:gdLst>
                  <a:gd name="connsiteX0" fmla="*/ 343844 w 986110"/>
                  <a:gd name="connsiteY0" fmla="*/ 0 h 2167318"/>
                  <a:gd name="connsiteX1" fmla="*/ 430789 w 986110"/>
                  <a:gd name="connsiteY1" fmla="*/ 52984 h 2167318"/>
                  <a:gd name="connsiteX2" fmla="*/ 986110 w 986110"/>
                  <a:gd name="connsiteY2" fmla="*/ 1062441 h 2167318"/>
                  <a:gd name="connsiteX3" fmla="*/ 278669 w 986110"/>
                  <a:gd name="connsiteY3" fmla="*/ 2150567 h 2167318"/>
                  <a:gd name="connsiteX4" fmla="*/ 243014 w 986110"/>
                  <a:gd name="connsiteY4" fmla="*/ 2167318 h 2167318"/>
                  <a:gd name="connsiteX5" fmla="*/ 107063 w 986110"/>
                  <a:gd name="connsiteY5" fmla="*/ 2108132 h 2167318"/>
                  <a:gd name="connsiteX6" fmla="*/ 0 w 986110"/>
                  <a:gd name="connsiteY6" fmla="*/ 2051707 h 2167318"/>
                  <a:gd name="connsiteX7" fmla="*/ 112240 w 986110"/>
                  <a:gd name="connsiteY7" fmla="*/ 1984935 h 2167318"/>
                  <a:gd name="connsiteX8" fmla="*/ 626227 w 986110"/>
                  <a:gd name="connsiteY8" fmla="*/ 1061561 h 2167318"/>
                  <a:gd name="connsiteX9" fmla="*/ 112240 w 986110"/>
                  <a:gd name="connsiteY9" fmla="*/ 127240 h 2167318"/>
                  <a:gd name="connsiteX10" fmla="*/ 86790 w 986110"/>
                  <a:gd name="connsiteY10" fmla="*/ 111731 h 2167318"/>
                  <a:gd name="connsiteX11" fmla="*/ 107063 w 986110"/>
                  <a:gd name="connsiteY11" fmla="*/ 101046 h 2167318"/>
                  <a:gd name="connsiteX12" fmla="*/ 317471 w 986110"/>
                  <a:gd name="connsiteY12" fmla="*/ 9446 h 2167318"/>
                  <a:gd name="connsiteX13" fmla="*/ 343844 w 986110"/>
                  <a:gd name="connsiteY13" fmla="*/ 0 h 21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6110" h="2167318">
                    <a:moveTo>
                      <a:pt x="343844" y="0"/>
                    </a:moveTo>
                    <a:lnTo>
                      <a:pt x="430789" y="52984"/>
                    </a:lnTo>
                    <a:cubicBezTo>
                      <a:pt x="810723" y="312770"/>
                      <a:pt x="986110" y="670533"/>
                      <a:pt x="986110" y="1062441"/>
                    </a:cubicBezTo>
                    <a:cubicBezTo>
                      <a:pt x="986110" y="1503338"/>
                      <a:pt x="764135" y="1893535"/>
                      <a:pt x="278669" y="2150567"/>
                    </a:cubicBezTo>
                    <a:lnTo>
                      <a:pt x="243014" y="2167318"/>
                    </a:lnTo>
                    <a:lnTo>
                      <a:pt x="107063" y="2108132"/>
                    </a:lnTo>
                    <a:lnTo>
                      <a:pt x="0" y="2051707"/>
                    </a:lnTo>
                    <a:lnTo>
                      <a:pt x="112240" y="1984935"/>
                    </a:lnTo>
                    <a:cubicBezTo>
                      <a:pt x="463894" y="1749959"/>
                      <a:pt x="626227" y="1424299"/>
                      <a:pt x="626227" y="1061561"/>
                    </a:cubicBezTo>
                    <a:cubicBezTo>
                      <a:pt x="626227" y="698824"/>
                      <a:pt x="463894" y="367690"/>
                      <a:pt x="112240" y="127240"/>
                    </a:cubicBezTo>
                    <a:lnTo>
                      <a:pt x="86790" y="111731"/>
                    </a:lnTo>
                    <a:lnTo>
                      <a:pt x="107063" y="101046"/>
                    </a:lnTo>
                    <a:cubicBezTo>
                      <a:pt x="174086" y="68942"/>
                      <a:pt x="244305" y="38369"/>
                      <a:pt x="317471" y="9446"/>
                    </a:cubicBezTo>
                    <a:lnTo>
                      <a:pt x="3438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018" name="グループ化 1017">
                <a:extLst>
                  <a:ext uri="{FF2B5EF4-FFF2-40B4-BE49-F238E27FC236}">
                    <a16:creationId xmlns:a16="http://schemas.microsoft.com/office/drawing/2014/main" id="{9988A7DF-9D5F-4E47-A661-7E2D29E75BBC}"/>
                  </a:ext>
                </a:extLst>
              </p:cNvPr>
              <p:cNvGrpSpPr/>
              <p:nvPr/>
            </p:nvGrpSpPr>
            <p:grpSpPr>
              <a:xfrm>
                <a:off x="13598273" y="2566646"/>
                <a:ext cx="628767" cy="993112"/>
                <a:chOff x="6736079" y="2993174"/>
                <a:chExt cx="628767" cy="993112"/>
              </a:xfrm>
            </p:grpSpPr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C67E61FB-5D21-4916-9E2D-E04E189D994D}"/>
                    </a:ext>
                  </a:extLst>
                </p:cNvPr>
                <p:cNvSpPr/>
                <p:nvPr/>
              </p:nvSpPr>
              <p:spPr>
                <a:xfrm>
                  <a:off x="7166083" y="2993174"/>
                  <a:ext cx="198763" cy="993112"/>
                </a:xfrm>
                <a:custGeom>
                  <a:avLst/>
                  <a:gdLst>
                    <a:gd name="connsiteX0" fmla="*/ 194240 w 198763"/>
                    <a:gd name="connsiteY0" fmla="*/ 0 h 993112"/>
                    <a:gd name="connsiteX1" fmla="*/ 176657 w 198763"/>
                    <a:gd name="connsiteY1" fmla="*/ 52524 h 993112"/>
                    <a:gd name="connsiteX2" fmla="*/ 116039 w 198763"/>
                    <a:gd name="connsiteY2" fmla="*/ 489801 h 993112"/>
                    <a:gd name="connsiteX3" fmla="*/ 176657 w 198763"/>
                    <a:gd name="connsiteY3" fmla="*/ 927078 h 993112"/>
                    <a:gd name="connsiteX4" fmla="*/ 198763 w 198763"/>
                    <a:gd name="connsiteY4" fmla="*/ 993112 h 993112"/>
                    <a:gd name="connsiteX5" fmla="*/ 181184 w 198763"/>
                    <a:gd name="connsiteY5" fmla="*/ 978873 h 993112"/>
                    <a:gd name="connsiteX6" fmla="*/ 68943 w 198763"/>
                    <a:gd name="connsiteY6" fmla="*/ 914641 h 993112"/>
                    <a:gd name="connsiteX7" fmla="*/ 50445 w 198763"/>
                    <a:gd name="connsiteY7" fmla="*/ 907656 h 993112"/>
                    <a:gd name="connsiteX8" fmla="*/ 26892 w 198763"/>
                    <a:gd name="connsiteY8" fmla="*/ 801297 h 993112"/>
                    <a:gd name="connsiteX9" fmla="*/ 0 w 198763"/>
                    <a:gd name="connsiteY9" fmla="*/ 489800 h 993112"/>
                    <a:gd name="connsiteX10" fmla="*/ 26892 w 198763"/>
                    <a:gd name="connsiteY10" fmla="*/ 178303 h 993112"/>
                    <a:gd name="connsiteX11" fmla="*/ 46098 w 198763"/>
                    <a:gd name="connsiteY11" fmla="*/ 91577 h 993112"/>
                    <a:gd name="connsiteX12" fmla="*/ 68943 w 198763"/>
                    <a:gd name="connsiteY12" fmla="*/ 82433 h 993112"/>
                    <a:gd name="connsiteX13" fmla="*/ 176857 w 198763"/>
                    <a:gd name="connsiteY13" fmla="*/ 20678 h 993112"/>
                    <a:gd name="connsiteX14" fmla="*/ 188671 w 198763"/>
                    <a:gd name="connsiteY14" fmla="*/ 5098 h 993112"/>
                    <a:gd name="connsiteX15" fmla="*/ 194240 w 198763"/>
                    <a:gd name="connsiteY15" fmla="*/ 0 h 993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8763" h="993112">
                      <a:moveTo>
                        <a:pt x="194240" y="0"/>
                      </a:moveTo>
                      <a:lnTo>
                        <a:pt x="176657" y="52524"/>
                      </a:lnTo>
                      <a:cubicBezTo>
                        <a:pt x="136852" y="192699"/>
                        <a:pt x="116039" y="340023"/>
                        <a:pt x="116039" y="489801"/>
                      </a:cubicBezTo>
                      <a:cubicBezTo>
                        <a:pt x="116039" y="639580"/>
                        <a:pt x="136852" y="786904"/>
                        <a:pt x="176657" y="927078"/>
                      </a:cubicBezTo>
                      <a:lnTo>
                        <a:pt x="198763" y="993112"/>
                      </a:lnTo>
                      <a:lnTo>
                        <a:pt x="181184" y="978873"/>
                      </a:lnTo>
                      <a:cubicBezTo>
                        <a:pt x="145266" y="954318"/>
                        <a:pt x="107717" y="932890"/>
                        <a:pt x="68943" y="914641"/>
                      </a:cubicBezTo>
                      <a:lnTo>
                        <a:pt x="50445" y="907656"/>
                      </a:lnTo>
                      <a:lnTo>
                        <a:pt x="26892" y="801297"/>
                      </a:lnTo>
                      <a:cubicBezTo>
                        <a:pt x="9223" y="700629"/>
                        <a:pt x="0" y="596100"/>
                        <a:pt x="0" y="489800"/>
                      </a:cubicBezTo>
                      <a:cubicBezTo>
                        <a:pt x="0" y="383501"/>
                        <a:pt x="9223" y="278971"/>
                        <a:pt x="26892" y="178303"/>
                      </a:cubicBezTo>
                      <a:lnTo>
                        <a:pt x="46098" y="91577"/>
                      </a:lnTo>
                      <a:lnTo>
                        <a:pt x="68943" y="82433"/>
                      </a:lnTo>
                      <a:lnTo>
                        <a:pt x="176857" y="20678"/>
                      </a:lnTo>
                      <a:lnTo>
                        <a:pt x="188671" y="5098"/>
                      </a:lnTo>
                      <a:lnTo>
                        <a:pt x="1942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1547015B-2956-41FC-B102-DD618B6A9E28}"/>
                    </a:ext>
                  </a:extLst>
                </p:cNvPr>
                <p:cNvSpPr/>
                <p:nvPr/>
              </p:nvSpPr>
              <p:spPr>
                <a:xfrm>
                  <a:off x="6736079" y="3134654"/>
                  <a:ext cx="135348" cy="710086"/>
                </a:xfrm>
                <a:custGeom>
                  <a:avLst/>
                  <a:gdLst>
                    <a:gd name="connsiteX0" fmla="*/ 54228 w 135348"/>
                    <a:gd name="connsiteY0" fmla="*/ 0 h 710086"/>
                    <a:gd name="connsiteX1" fmla="*/ 58174 w 135348"/>
                    <a:gd name="connsiteY1" fmla="*/ 10374 h 710086"/>
                    <a:gd name="connsiteX2" fmla="*/ 127827 w 135348"/>
                    <a:gd name="connsiteY2" fmla="*/ 17992 h 710086"/>
                    <a:gd name="connsiteX3" fmla="*/ 131539 w 135348"/>
                    <a:gd name="connsiteY3" fmla="*/ 17887 h 710086"/>
                    <a:gd name="connsiteX4" fmla="*/ 106303 w 135348"/>
                    <a:gd name="connsiteY4" fmla="*/ 135333 h 710086"/>
                    <a:gd name="connsiteX5" fmla="*/ 91441 w 135348"/>
                    <a:gd name="connsiteY5" fmla="*/ 348321 h 710086"/>
                    <a:gd name="connsiteX6" fmla="*/ 106303 w 135348"/>
                    <a:gd name="connsiteY6" fmla="*/ 561309 h 710086"/>
                    <a:gd name="connsiteX7" fmla="*/ 135348 w 135348"/>
                    <a:gd name="connsiteY7" fmla="*/ 696483 h 710086"/>
                    <a:gd name="connsiteX8" fmla="*/ 127827 w 135348"/>
                    <a:gd name="connsiteY8" fmla="*/ 696122 h 710086"/>
                    <a:gd name="connsiteX9" fmla="*/ 61114 w 135348"/>
                    <a:gd name="connsiteY9" fmla="*/ 703419 h 710086"/>
                    <a:gd name="connsiteX10" fmla="*/ 58676 w 135348"/>
                    <a:gd name="connsiteY10" fmla="*/ 710086 h 710086"/>
                    <a:gd name="connsiteX11" fmla="*/ 42959 w 135348"/>
                    <a:gd name="connsiteY11" fmla="*/ 662590 h 710086"/>
                    <a:gd name="connsiteX12" fmla="*/ 0 w 135348"/>
                    <a:gd name="connsiteY12" fmla="*/ 348321 h 710086"/>
                    <a:gd name="connsiteX13" fmla="*/ 42959 w 135348"/>
                    <a:gd name="connsiteY13" fmla="*/ 34052 h 710086"/>
                    <a:gd name="connsiteX14" fmla="*/ 54228 w 135348"/>
                    <a:gd name="connsiteY14" fmla="*/ 0 h 710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5348" h="710086">
                      <a:moveTo>
                        <a:pt x="54228" y="0"/>
                      </a:moveTo>
                      <a:lnTo>
                        <a:pt x="58174" y="10374"/>
                      </a:lnTo>
                      <a:lnTo>
                        <a:pt x="127827" y="17992"/>
                      </a:lnTo>
                      <a:lnTo>
                        <a:pt x="131539" y="17887"/>
                      </a:lnTo>
                      <a:lnTo>
                        <a:pt x="106303" y="135333"/>
                      </a:lnTo>
                      <a:cubicBezTo>
                        <a:pt x="96559" y="204130"/>
                        <a:pt x="91441" y="275362"/>
                        <a:pt x="91441" y="348321"/>
                      </a:cubicBezTo>
                      <a:cubicBezTo>
                        <a:pt x="91441" y="421280"/>
                        <a:pt x="96559" y="492512"/>
                        <a:pt x="106303" y="561309"/>
                      </a:cubicBezTo>
                      <a:lnTo>
                        <a:pt x="135348" y="696483"/>
                      </a:lnTo>
                      <a:lnTo>
                        <a:pt x="127827" y="696122"/>
                      </a:lnTo>
                      <a:lnTo>
                        <a:pt x="61114" y="703419"/>
                      </a:lnTo>
                      <a:lnTo>
                        <a:pt x="58676" y="710086"/>
                      </a:lnTo>
                      <a:lnTo>
                        <a:pt x="42959" y="662590"/>
                      </a:lnTo>
                      <a:cubicBezTo>
                        <a:pt x="15040" y="563313"/>
                        <a:pt x="0" y="457760"/>
                        <a:pt x="0" y="348321"/>
                      </a:cubicBezTo>
                      <a:cubicBezTo>
                        <a:pt x="0" y="238883"/>
                        <a:pt x="15040" y="133329"/>
                        <a:pt x="42959" y="34052"/>
                      </a:cubicBezTo>
                      <a:lnTo>
                        <a:pt x="542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07D1A863-5B73-4730-82F3-DA8B219B8328}"/>
                    </a:ext>
                  </a:extLst>
                </p:cNvPr>
                <p:cNvSpPr/>
                <p:nvPr/>
              </p:nvSpPr>
              <p:spPr>
                <a:xfrm>
                  <a:off x="6827520" y="3084752"/>
                  <a:ext cx="389008" cy="816079"/>
                </a:xfrm>
                <a:custGeom>
                  <a:avLst/>
                  <a:gdLst>
                    <a:gd name="connsiteX0" fmla="*/ 384661 w 389008"/>
                    <a:gd name="connsiteY0" fmla="*/ 0 h 816079"/>
                    <a:gd name="connsiteX1" fmla="*/ 365455 w 389008"/>
                    <a:gd name="connsiteY1" fmla="*/ 86726 h 816079"/>
                    <a:gd name="connsiteX2" fmla="*/ 338563 w 389008"/>
                    <a:gd name="connsiteY2" fmla="*/ 398223 h 816079"/>
                    <a:gd name="connsiteX3" fmla="*/ 365455 w 389008"/>
                    <a:gd name="connsiteY3" fmla="*/ 709720 h 816079"/>
                    <a:gd name="connsiteX4" fmla="*/ 389008 w 389008"/>
                    <a:gd name="connsiteY4" fmla="*/ 816079 h 816079"/>
                    <a:gd name="connsiteX5" fmla="*/ 287913 w 389008"/>
                    <a:gd name="connsiteY5" fmla="*/ 777903 h 816079"/>
                    <a:gd name="connsiteX6" fmla="*/ 163397 w 389008"/>
                    <a:gd name="connsiteY6" fmla="*/ 752121 h 816079"/>
                    <a:gd name="connsiteX7" fmla="*/ 43907 w 389008"/>
                    <a:gd name="connsiteY7" fmla="*/ 746386 h 816079"/>
                    <a:gd name="connsiteX8" fmla="*/ 14862 w 389008"/>
                    <a:gd name="connsiteY8" fmla="*/ 611212 h 816079"/>
                    <a:gd name="connsiteX9" fmla="*/ 0 w 389008"/>
                    <a:gd name="connsiteY9" fmla="*/ 398224 h 816079"/>
                    <a:gd name="connsiteX10" fmla="*/ 14862 w 389008"/>
                    <a:gd name="connsiteY10" fmla="*/ 185236 h 816079"/>
                    <a:gd name="connsiteX11" fmla="*/ 40098 w 389008"/>
                    <a:gd name="connsiteY11" fmla="*/ 67790 h 816079"/>
                    <a:gd name="connsiteX12" fmla="*/ 131783 w 389008"/>
                    <a:gd name="connsiteY12" fmla="*/ 65181 h 816079"/>
                    <a:gd name="connsiteX13" fmla="*/ 318368 w 389008"/>
                    <a:gd name="connsiteY13" fmla="*/ 26532 h 816079"/>
                    <a:gd name="connsiteX14" fmla="*/ 384661 w 389008"/>
                    <a:gd name="connsiteY14" fmla="*/ 0 h 81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9008" h="816079">
                      <a:moveTo>
                        <a:pt x="384661" y="0"/>
                      </a:moveTo>
                      <a:lnTo>
                        <a:pt x="365455" y="86726"/>
                      </a:lnTo>
                      <a:cubicBezTo>
                        <a:pt x="347786" y="187394"/>
                        <a:pt x="338563" y="291924"/>
                        <a:pt x="338563" y="398223"/>
                      </a:cubicBezTo>
                      <a:cubicBezTo>
                        <a:pt x="338563" y="504523"/>
                        <a:pt x="347786" y="609052"/>
                        <a:pt x="365455" y="709720"/>
                      </a:cubicBezTo>
                      <a:lnTo>
                        <a:pt x="389008" y="816079"/>
                      </a:lnTo>
                      <a:lnTo>
                        <a:pt x="287913" y="777903"/>
                      </a:lnTo>
                      <a:cubicBezTo>
                        <a:pt x="247094" y="766062"/>
                        <a:pt x="205453" y="757451"/>
                        <a:pt x="163397" y="752121"/>
                      </a:cubicBezTo>
                      <a:lnTo>
                        <a:pt x="43907" y="746386"/>
                      </a:lnTo>
                      <a:lnTo>
                        <a:pt x="14862" y="611212"/>
                      </a:lnTo>
                      <a:cubicBezTo>
                        <a:pt x="5118" y="542415"/>
                        <a:pt x="0" y="471183"/>
                        <a:pt x="0" y="398224"/>
                      </a:cubicBezTo>
                      <a:cubicBezTo>
                        <a:pt x="0" y="325265"/>
                        <a:pt x="5118" y="254033"/>
                        <a:pt x="14862" y="185236"/>
                      </a:cubicBezTo>
                      <a:lnTo>
                        <a:pt x="40098" y="67790"/>
                      </a:lnTo>
                      <a:lnTo>
                        <a:pt x="131783" y="65181"/>
                      </a:lnTo>
                      <a:cubicBezTo>
                        <a:pt x="195142" y="59651"/>
                        <a:pt x="257792" y="46711"/>
                        <a:pt x="318368" y="26532"/>
                      </a:cubicBezTo>
                      <a:lnTo>
                        <a:pt x="3846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0B165C80-C6FA-4A99-8B39-35B62E8504E0}"/>
                  </a:ext>
                </a:extLst>
              </p:cNvPr>
              <p:cNvSpPr/>
              <p:nvPr/>
            </p:nvSpPr>
            <p:spPr>
              <a:xfrm>
                <a:off x="14524414" y="2301169"/>
                <a:ext cx="961081" cy="1524000"/>
              </a:xfrm>
              <a:custGeom>
                <a:avLst/>
                <a:gdLst>
                  <a:gd name="connsiteX0" fmla="*/ 319731 w 961081"/>
                  <a:gd name="connsiteY0" fmla="*/ 0 h 1524000"/>
                  <a:gd name="connsiteX1" fmla="*/ 961081 w 961081"/>
                  <a:gd name="connsiteY1" fmla="*/ 768350 h 1524000"/>
                  <a:gd name="connsiteX2" fmla="*/ 319731 w 961081"/>
                  <a:gd name="connsiteY2" fmla="*/ 1524000 h 1524000"/>
                  <a:gd name="connsiteX3" fmla="*/ 3353 w 961081"/>
                  <a:gd name="connsiteY3" fmla="*/ 1464118 h 1524000"/>
                  <a:gd name="connsiteX4" fmla="*/ 0 w 961081"/>
                  <a:gd name="connsiteY4" fmla="*/ 1462412 h 1524000"/>
                  <a:gd name="connsiteX5" fmla="*/ 88161 w 961081"/>
                  <a:gd name="connsiteY5" fmla="*/ 1470397 h 1524000"/>
                  <a:gd name="connsiteX6" fmla="*/ 710256 w 961081"/>
                  <a:gd name="connsiteY6" fmla="*/ 767903 h 1524000"/>
                  <a:gd name="connsiteX7" fmla="*/ 88161 w 961081"/>
                  <a:gd name="connsiteY7" fmla="*/ 53603 h 1524000"/>
                  <a:gd name="connsiteX8" fmla="*/ 0 w 961081"/>
                  <a:gd name="connsiteY8" fmla="*/ 61589 h 1524000"/>
                  <a:gd name="connsiteX9" fmla="*/ 3353 w 961081"/>
                  <a:gd name="connsiteY9" fmla="*/ 59882 h 1524000"/>
                  <a:gd name="connsiteX10" fmla="*/ 319731 w 961081"/>
                  <a:gd name="connsiteY10" fmla="*/ 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1081" h="1524000">
                    <a:moveTo>
                      <a:pt x="319731" y="0"/>
                    </a:moveTo>
                    <a:cubicBezTo>
                      <a:pt x="768628" y="0"/>
                      <a:pt x="961081" y="347509"/>
                      <a:pt x="961081" y="768350"/>
                    </a:cubicBezTo>
                    <a:cubicBezTo>
                      <a:pt x="961081" y="1189191"/>
                      <a:pt x="768628" y="1524000"/>
                      <a:pt x="319731" y="1524000"/>
                    </a:cubicBezTo>
                    <a:cubicBezTo>
                      <a:pt x="207507" y="1524000"/>
                      <a:pt x="100595" y="1502678"/>
                      <a:pt x="3353" y="1464118"/>
                    </a:cubicBezTo>
                    <a:lnTo>
                      <a:pt x="0" y="1462412"/>
                    </a:lnTo>
                    <a:lnTo>
                      <a:pt x="88161" y="1470397"/>
                    </a:lnTo>
                    <a:cubicBezTo>
                      <a:pt x="523581" y="1470397"/>
                      <a:pt x="710256" y="1159140"/>
                      <a:pt x="710256" y="767903"/>
                    </a:cubicBezTo>
                    <a:cubicBezTo>
                      <a:pt x="710256" y="376667"/>
                      <a:pt x="523581" y="53603"/>
                      <a:pt x="88161" y="53603"/>
                    </a:cubicBezTo>
                    <a:lnTo>
                      <a:pt x="0" y="61589"/>
                    </a:lnTo>
                    <a:lnTo>
                      <a:pt x="3353" y="59882"/>
                    </a:lnTo>
                    <a:cubicBezTo>
                      <a:pt x="100595" y="21323"/>
                      <a:pt x="207507" y="0"/>
                      <a:pt x="3197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20" name="フリーフォーム: 図形 1019">
                <a:extLst>
                  <a:ext uri="{FF2B5EF4-FFF2-40B4-BE49-F238E27FC236}">
                    <a16:creationId xmlns:a16="http://schemas.microsoft.com/office/drawing/2014/main" id="{6EAB61A1-606B-4A29-8AA0-88B8D77FFCE5}"/>
                  </a:ext>
                </a:extLst>
              </p:cNvPr>
              <p:cNvSpPr/>
              <p:nvPr/>
            </p:nvSpPr>
            <p:spPr>
              <a:xfrm>
                <a:off x="10264568" y="1199192"/>
                <a:ext cx="2023793" cy="394021"/>
              </a:xfrm>
              <a:custGeom>
                <a:avLst/>
                <a:gdLst>
                  <a:gd name="connsiteX0" fmla="*/ 1011896 w 2023793"/>
                  <a:gd name="connsiteY0" fmla="*/ 0 h 394021"/>
                  <a:gd name="connsiteX1" fmla="*/ 1993710 w 2023793"/>
                  <a:gd name="connsiteY1" fmla="*/ 355979 h 394021"/>
                  <a:gd name="connsiteX2" fmla="*/ 2023793 w 2023793"/>
                  <a:gd name="connsiteY2" fmla="*/ 394021 h 394021"/>
                  <a:gd name="connsiteX3" fmla="*/ 1981043 w 2023793"/>
                  <a:gd name="connsiteY3" fmla="*/ 370677 h 394021"/>
                  <a:gd name="connsiteX4" fmla="*/ 1011896 w 2023793"/>
                  <a:gd name="connsiteY4" fmla="*/ 171450 h 394021"/>
                  <a:gd name="connsiteX5" fmla="*/ 42749 w 2023793"/>
                  <a:gd name="connsiteY5" fmla="*/ 370677 h 394021"/>
                  <a:gd name="connsiteX6" fmla="*/ 0 w 2023793"/>
                  <a:gd name="connsiteY6" fmla="*/ 394021 h 394021"/>
                  <a:gd name="connsiteX7" fmla="*/ 30082 w 2023793"/>
                  <a:gd name="connsiteY7" fmla="*/ 355979 h 394021"/>
                  <a:gd name="connsiteX8" fmla="*/ 1011896 w 2023793"/>
                  <a:gd name="connsiteY8" fmla="*/ 0 h 394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793" h="394021">
                    <a:moveTo>
                      <a:pt x="1011896" y="0"/>
                    </a:moveTo>
                    <a:cubicBezTo>
                      <a:pt x="1435857" y="0"/>
                      <a:pt x="1804630" y="143942"/>
                      <a:pt x="1993710" y="355979"/>
                    </a:cubicBezTo>
                    <a:lnTo>
                      <a:pt x="2023793" y="394021"/>
                    </a:lnTo>
                    <a:lnTo>
                      <a:pt x="1981043" y="370677"/>
                    </a:lnTo>
                    <a:cubicBezTo>
                      <a:pt x="1733017" y="247585"/>
                      <a:pt x="1390372" y="171450"/>
                      <a:pt x="1011896" y="171450"/>
                    </a:cubicBezTo>
                    <a:cubicBezTo>
                      <a:pt x="633421" y="171450"/>
                      <a:pt x="290775" y="247585"/>
                      <a:pt x="42749" y="370677"/>
                    </a:cubicBezTo>
                    <a:lnTo>
                      <a:pt x="0" y="394021"/>
                    </a:lnTo>
                    <a:lnTo>
                      <a:pt x="30082" y="355979"/>
                    </a:lnTo>
                    <a:cubicBezTo>
                      <a:pt x="219163" y="143942"/>
                      <a:pt x="587936" y="0"/>
                      <a:pt x="1011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21" name="フリーフォーム: 図形 1020">
                <a:extLst>
                  <a:ext uri="{FF2B5EF4-FFF2-40B4-BE49-F238E27FC236}">
                    <a16:creationId xmlns:a16="http://schemas.microsoft.com/office/drawing/2014/main" id="{4B57B2A1-7840-4777-8A73-2A62B6C6040C}"/>
                  </a:ext>
                </a:extLst>
              </p:cNvPr>
              <p:cNvSpPr/>
              <p:nvPr/>
            </p:nvSpPr>
            <p:spPr>
              <a:xfrm rot="1800000">
                <a:off x="11023625" y="4617733"/>
                <a:ext cx="373915" cy="491719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22" name="楕円 1021">
                <a:extLst>
                  <a:ext uri="{FF2B5EF4-FFF2-40B4-BE49-F238E27FC236}">
                    <a16:creationId xmlns:a16="http://schemas.microsoft.com/office/drawing/2014/main" id="{2F78403F-B217-4140-BCB7-527211557B36}"/>
                  </a:ext>
                </a:extLst>
              </p:cNvPr>
              <p:cNvSpPr/>
              <p:nvPr/>
            </p:nvSpPr>
            <p:spPr>
              <a:xfrm>
                <a:off x="8847485" y="2205607"/>
                <a:ext cx="581385" cy="581385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23" name="フリーフォーム: 図形 1022">
                <a:extLst>
                  <a:ext uri="{FF2B5EF4-FFF2-40B4-BE49-F238E27FC236}">
                    <a16:creationId xmlns:a16="http://schemas.microsoft.com/office/drawing/2014/main" id="{454892AA-E700-4FD2-8CA2-07193C827333}"/>
                  </a:ext>
                </a:extLst>
              </p:cNvPr>
              <p:cNvSpPr/>
              <p:nvPr/>
            </p:nvSpPr>
            <p:spPr>
              <a:xfrm rot="5400000">
                <a:off x="10305544" y="2215114"/>
                <a:ext cx="2838450" cy="1682669"/>
              </a:xfrm>
              <a:custGeom>
                <a:avLst/>
                <a:gdLst>
                  <a:gd name="connsiteX0" fmla="*/ 0 w 2838450"/>
                  <a:gd name="connsiteY0" fmla="*/ 1190177 h 1682669"/>
                  <a:gd name="connsiteX1" fmla="*/ 64898 w 2838450"/>
                  <a:gd name="connsiteY1" fmla="*/ 366777 h 1682669"/>
                  <a:gd name="connsiteX2" fmla="*/ 75110 w 2838450"/>
                  <a:gd name="connsiteY2" fmla="*/ 315666 h 1682669"/>
                  <a:gd name="connsiteX3" fmla="*/ 104554 w 2838450"/>
                  <a:gd name="connsiteY3" fmla="*/ 315099 h 1682669"/>
                  <a:gd name="connsiteX4" fmla="*/ 1619907 w 2838450"/>
                  <a:gd name="connsiteY4" fmla="*/ 159603 h 1682669"/>
                  <a:gd name="connsiteX5" fmla="*/ 2720904 w 2838450"/>
                  <a:gd name="connsiteY5" fmla="*/ 122649 h 1682669"/>
                  <a:gd name="connsiteX6" fmla="*/ 2724516 w 2838450"/>
                  <a:gd name="connsiteY6" fmla="*/ 121273 h 1682669"/>
                  <a:gd name="connsiteX7" fmla="*/ 2737707 w 2838450"/>
                  <a:gd name="connsiteY7" fmla="*/ 172980 h 1682669"/>
                  <a:gd name="connsiteX8" fmla="*/ 2838450 w 2838450"/>
                  <a:gd name="connsiteY8" fmla="*/ 1190177 h 1682669"/>
                  <a:gd name="connsiteX9" fmla="*/ 2831123 w 2838450"/>
                  <a:gd name="connsiteY9" fmla="*/ 1493117 h 1682669"/>
                  <a:gd name="connsiteX10" fmla="*/ 2823413 w 2838450"/>
                  <a:gd name="connsiteY10" fmla="*/ 1598580 h 1682669"/>
                  <a:gd name="connsiteX11" fmla="*/ 2756419 w 2838450"/>
                  <a:gd name="connsiteY11" fmla="*/ 1574090 h 1682669"/>
                  <a:gd name="connsiteX12" fmla="*/ 1619907 w 2838450"/>
                  <a:gd name="connsiteY12" fmla="*/ 1523068 h 1682669"/>
                  <a:gd name="connsiteX13" fmla="*/ 104555 w 2838450"/>
                  <a:gd name="connsiteY13" fmla="*/ 1367572 h 1682669"/>
                  <a:gd name="connsiteX14" fmla="*/ 4244 w 2838450"/>
                  <a:gd name="connsiteY14" fmla="*/ 1365641 h 1682669"/>
                  <a:gd name="connsiteX15" fmla="*/ 0 w 2838450"/>
                  <a:gd name="connsiteY15" fmla="*/ 1190177 h 168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8450" h="1682669">
                    <a:moveTo>
                      <a:pt x="0" y="1190177"/>
                    </a:moveTo>
                    <a:cubicBezTo>
                      <a:pt x="0" y="883358"/>
                      <a:pt x="22755" y="609404"/>
                      <a:pt x="64898" y="366777"/>
                    </a:cubicBezTo>
                    <a:lnTo>
                      <a:pt x="75110" y="315666"/>
                    </a:lnTo>
                    <a:lnTo>
                      <a:pt x="104554" y="315099"/>
                    </a:lnTo>
                    <a:cubicBezTo>
                      <a:pt x="609672" y="263267"/>
                      <a:pt x="1114790" y="-255055"/>
                      <a:pt x="1619907" y="159603"/>
                    </a:cubicBezTo>
                    <a:cubicBezTo>
                      <a:pt x="1986906" y="460877"/>
                      <a:pt x="2353904" y="269638"/>
                      <a:pt x="2720904" y="122649"/>
                    </a:cubicBezTo>
                    <a:lnTo>
                      <a:pt x="2724516" y="121273"/>
                    </a:lnTo>
                    <a:lnTo>
                      <a:pt x="2737707" y="172980"/>
                    </a:lnTo>
                    <a:cubicBezTo>
                      <a:pt x="2802754" y="460662"/>
                      <a:pt x="2838450" y="798663"/>
                      <a:pt x="2838450" y="1190177"/>
                    </a:cubicBezTo>
                    <a:cubicBezTo>
                      <a:pt x="2838450" y="1292450"/>
                      <a:pt x="2835968" y="1393512"/>
                      <a:pt x="2831123" y="1493117"/>
                    </a:cubicBezTo>
                    <a:lnTo>
                      <a:pt x="2823413" y="1598580"/>
                    </a:lnTo>
                    <a:lnTo>
                      <a:pt x="2756419" y="1574090"/>
                    </a:lnTo>
                    <a:cubicBezTo>
                      <a:pt x="2377582" y="1425883"/>
                      <a:pt x="1998744" y="1212075"/>
                      <a:pt x="1619907" y="1523068"/>
                    </a:cubicBezTo>
                    <a:cubicBezTo>
                      <a:pt x="1114789" y="1937725"/>
                      <a:pt x="609672" y="1419404"/>
                      <a:pt x="104555" y="1367572"/>
                    </a:cubicBezTo>
                    <a:lnTo>
                      <a:pt x="4244" y="1365641"/>
                    </a:lnTo>
                    <a:lnTo>
                      <a:pt x="0" y="119017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24" name="フリーフォーム: 図形 1023">
                <a:extLst>
                  <a:ext uri="{FF2B5EF4-FFF2-40B4-BE49-F238E27FC236}">
                    <a16:creationId xmlns:a16="http://schemas.microsoft.com/office/drawing/2014/main" id="{2B90984C-B6A4-480E-9307-05DDE5535863}"/>
                  </a:ext>
                </a:extLst>
              </p:cNvPr>
              <p:cNvSpPr/>
              <p:nvPr/>
            </p:nvSpPr>
            <p:spPr>
              <a:xfrm rot="5400000">
                <a:off x="11128585" y="2830648"/>
                <a:ext cx="2649406" cy="412777"/>
              </a:xfrm>
              <a:custGeom>
                <a:avLst/>
                <a:gdLst>
                  <a:gd name="connsiteX0" fmla="*/ 0 w 2649406"/>
                  <a:gd name="connsiteY0" fmla="*/ 409239 h 412777"/>
                  <a:gd name="connsiteX1" fmla="*/ 19105 w 2649406"/>
                  <a:gd name="connsiteY1" fmla="*/ 313621 h 412777"/>
                  <a:gd name="connsiteX2" fmla="*/ 29443 w 2649406"/>
                  <a:gd name="connsiteY2" fmla="*/ 313422 h 412777"/>
                  <a:gd name="connsiteX3" fmla="*/ 29485 w 2649406"/>
                  <a:gd name="connsiteY3" fmla="*/ 313415 h 412777"/>
                  <a:gd name="connsiteX4" fmla="*/ 124154 w 2649406"/>
                  <a:gd name="connsiteY4" fmla="*/ 298577 h 412777"/>
                  <a:gd name="connsiteX5" fmla="*/ 144263 w 2649406"/>
                  <a:gd name="connsiteY5" fmla="*/ 293540 h 412777"/>
                  <a:gd name="connsiteX6" fmla="*/ 155723 w 2649406"/>
                  <a:gd name="connsiteY6" fmla="*/ 291555 h 412777"/>
                  <a:gd name="connsiteX7" fmla="*/ 178997 w 2649406"/>
                  <a:gd name="connsiteY7" fmla="*/ 284839 h 412777"/>
                  <a:gd name="connsiteX8" fmla="*/ 218864 w 2649406"/>
                  <a:gd name="connsiteY8" fmla="*/ 274851 h 412777"/>
                  <a:gd name="connsiteX9" fmla="*/ 244458 w 2649406"/>
                  <a:gd name="connsiteY9" fmla="*/ 265946 h 412777"/>
                  <a:gd name="connsiteX10" fmla="*/ 282002 w 2649406"/>
                  <a:gd name="connsiteY10" fmla="*/ 255111 h 412777"/>
                  <a:gd name="connsiteX11" fmla="*/ 534561 w 2649406"/>
                  <a:gd name="connsiteY11" fmla="*/ 157926 h 412777"/>
                  <a:gd name="connsiteX12" fmla="*/ 608850 w 2649406"/>
                  <a:gd name="connsiteY12" fmla="*/ 127910 h 412777"/>
                  <a:gd name="connsiteX13" fmla="*/ 787065 w 2649406"/>
                  <a:gd name="connsiteY13" fmla="*/ 60761 h 412777"/>
                  <a:gd name="connsiteX14" fmla="*/ 787120 w 2649406"/>
                  <a:gd name="connsiteY14" fmla="*/ 60740 h 412777"/>
                  <a:gd name="connsiteX15" fmla="*/ 899424 w 2649406"/>
                  <a:gd name="connsiteY15" fmla="*/ 28330 h 412777"/>
                  <a:gd name="connsiteX16" fmla="*/ 932692 w 2649406"/>
                  <a:gd name="connsiteY16" fmla="*/ 20955 h 412777"/>
                  <a:gd name="connsiteX17" fmla="*/ 1017032 w 2649406"/>
                  <a:gd name="connsiteY17" fmla="*/ 6351 h 412777"/>
                  <a:gd name="connsiteX18" fmla="*/ 1051403 w 2649406"/>
                  <a:gd name="connsiteY18" fmla="*/ 2204 h 412777"/>
                  <a:gd name="connsiteX19" fmla="*/ 1165958 w 2649406"/>
                  <a:gd name="connsiteY19" fmla="*/ 0 h 412777"/>
                  <a:gd name="connsiteX20" fmla="*/ 1278963 w 2649406"/>
                  <a:gd name="connsiteY20" fmla="*/ 19568 h 412777"/>
                  <a:gd name="connsiteX21" fmla="*/ 1355332 w 2649406"/>
                  <a:gd name="connsiteY21" fmla="*/ 43414 h 412777"/>
                  <a:gd name="connsiteX22" fmla="*/ 1355377 w 2649406"/>
                  <a:gd name="connsiteY22" fmla="*/ 43429 h 412777"/>
                  <a:gd name="connsiteX23" fmla="*/ 1355422 w 2649406"/>
                  <a:gd name="connsiteY23" fmla="*/ 43450 h 412777"/>
                  <a:gd name="connsiteX24" fmla="*/ 1439213 w 2649406"/>
                  <a:gd name="connsiteY24" fmla="*/ 85333 h 412777"/>
                  <a:gd name="connsiteX25" fmla="*/ 1460315 w 2649406"/>
                  <a:gd name="connsiteY25" fmla="*/ 98021 h 412777"/>
                  <a:gd name="connsiteX26" fmla="*/ 1544749 w 2649406"/>
                  <a:gd name="connsiteY26" fmla="*/ 157891 h 412777"/>
                  <a:gd name="connsiteX27" fmla="*/ 1544796 w 2649406"/>
                  <a:gd name="connsiteY27" fmla="*/ 157926 h 412777"/>
                  <a:gd name="connsiteX28" fmla="*/ 2555029 w 2649406"/>
                  <a:gd name="connsiteY28" fmla="*/ 157926 h 412777"/>
                  <a:gd name="connsiteX29" fmla="*/ 2627424 w 2649406"/>
                  <a:gd name="connsiteY29" fmla="*/ 128675 h 412777"/>
                  <a:gd name="connsiteX30" fmla="*/ 2649406 w 2649406"/>
                  <a:gd name="connsiteY30" fmla="*/ 214846 h 412777"/>
                  <a:gd name="connsiteX31" fmla="*/ 2645794 w 2649406"/>
                  <a:gd name="connsiteY31" fmla="*/ 216222 h 412777"/>
                  <a:gd name="connsiteX32" fmla="*/ 1544797 w 2649406"/>
                  <a:gd name="connsiteY32" fmla="*/ 253176 h 412777"/>
                  <a:gd name="connsiteX33" fmla="*/ 29444 w 2649406"/>
                  <a:gd name="connsiteY33" fmla="*/ 408672 h 412777"/>
                  <a:gd name="connsiteX34" fmla="*/ 0 w 2649406"/>
                  <a:gd name="connsiteY34" fmla="*/ 409239 h 41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49406" h="412777">
                    <a:moveTo>
                      <a:pt x="0" y="409239"/>
                    </a:moveTo>
                    <a:lnTo>
                      <a:pt x="19105" y="313621"/>
                    </a:lnTo>
                    <a:lnTo>
                      <a:pt x="29443" y="313422"/>
                    </a:lnTo>
                    <a:lnTo>
                      <a:pt x="29485" y="313415"/>
                    </a:lnTo>
                    <a:lnTo>
                      <a:pt x="124154" y="298577"/>
                    </a:lnTo>
                    <a:lnTo>
                      <a:pt x="144263" y="293540"/>
                    </a:lnTo>
                    <a:lnTo>
                      <a:pt x="155723" y="291555"/>
                    </a:lnTo>
                    <a:lnTo>
                      <a:pt x="178997" y="284839"/>
                    </a:lnTo>
                    <a:lnTo>
                      <a:pt x="218864" y="274851"/>
                    </a:lnTo>
                    <a:lnTo>
                      <a:pt x="244458" y="265946"/>
                    </a:lnTo>
                    <a:lnTo>
                      <a:pt x="282002" y="255111"/>
                    </a:lnTo>
                    <a:cubicBezTo>
                      <a:pt x="366188" y="227035"/>
                      <a:pt x="450375" y="192481"/>
                      <a:pt x="534561" y="157926"/>
                    </a:cubicBezTo>
                    <a:lnTo>
                      <a:pt x="608850" y="127910"/>
                    </a:lnTo>
                    <a:lnTo>
                      <a:pt x="787065" y="60761"/>
                    </a:lnTo>
                    <a:lnTo>
                      <a:pt x="787120" y="60740"/>
                    </a:lnTo>
                    <a:lnTo>
                      <a:pt x="899424" y="28330"/>
                    </a:lnTo>
                    <a:lnTo>
                      <a:pt x="932692" y="20955"/>
                    </a:lnTo>
                    <a:lnTo>
                      <a:pt x="1017032" y="6351"/>
                    </a:lnTo>
                    <a:lnTo>
                      <a:pt x="1051403" y="2204"/>
                    </a:lnTo>
                    <a:lnTo>
                      <a:pt x="1165958" y="0"/>
                    </a:lnTo>
                    <a:lnTo>
                      <a:pt x="1278963" y="19568"/>
                    </a:lnTo>
                    <a:lnTo>
                      <a:pt x="1355332" y="43414"/>
                    </a:lnTo>
                    <a:lnTo>
                      <a:pt x="1355377" y="43429"/>
                    </a:lnTo>
                    <a:lnTo>
                      <a:pt x="1355422" y="43450"/>
                    </a:lnTo>
                    <a:lnTo>
                      <a:pt x="1439213" y="85333"/>
                    </a:lnTo>
                    <a:lnTo>
                      <a:pt x="1460315" y="98021"/>
                    </a:lnTo>
                    <a:lnTo>
                      <a:pt x="1544749" y="157891"/>
                    </a:lnTo>
                    <a:lnTo>
                      <a:pt x="1544796" y="157926"/>
                    </a:lnTo>
                    <a:cubicBezTo>
                      <a:pt x="1881540" y="434364"/>
                      <a:pt x="2218284" y="296145"/>
                      <a:pt x="2555029" y="157926"/>
                    </a:cubicBezTo>
                    <a:lnTo>
                      <a:pt x="2627424" y="128675"/>
                    </a:lnTo>
                    <a:lnTo>
                      <a:pt x="2649406" y="214846"/>
                    </a:lnTo>
                    <a:lnTo>
                      <a:pt x="2645794" y="216222"/>
                    </a:lnTo>
                    <a:cubicBezTo>
                      <a:pt x="2278794" y="363211"/>
                      <a:pt x="1911796" y="554450"/>
                      <a:pt x="1544797" y="253176"/>
                    </a:cubicBezTo>
                    <a:cubicBezTo>
                      <a:pt x="1039680" y="-161482"/>
                      <a:pt x="534562" y="356840"/>
                      <a:pt x="29444" y="408672"/>
                    </a:cubicBezTo>
                    <a:lnTo>
                      <a:pt x="0" y="409239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25" name="フリーフォーム: 図形 1024">
                <a:extLst>
                  <a:ext uri="{FF2B5EF4-FFF2-40B4-BE49-F238E27FC236}">
                    <a16:creationId xmlns:a16="http://schemas.microsoft.com/office/drawing/2014/main" id="{4E57F58E-4D52-4CE4-AC33-62132874E568}"/>
                  </a:ext>
                </a:extLst>
              </p:cNvPr>
              <p:cNvSpPr/>
              <p:nvPr/>
            </p:nvSpPr>
            <p:spPr>
              <a:xfrm rot="5400000">
                <a:off x="9676548" y="2846047"/>
                <a:ext cx="2828225" cy="414453"/>
              </a:xfrm>
              <a:custGeom>
                <a:avLst/>
                <a:gdLst>
                  <a:gd name="connsiteX0" fmla="*/ 0 w 2828225"/>
                  <a:gd name="connsiteY0" fmla="*/ 2131 h 414453"/>
                  <a:gd name="connsiteX1" fmla="*/ 102616 w 2828225"/>
                  <a:gd name="connsiteY1" fmla="*/ 4106 h 414453"/>
                  <a:gd name="connsiteX2" fmla="*/ 1617968 w 2828225"/>
                  <a:gd name="connsiteY2" fmla="*/ 159602 h 414453"/>
                  <a:gd name="connsiteX3" fmla="*/ 2596632 w 2828225"/>
                  <a:gd name="connsiteY3" fmla="*/ 146657 h 414453"/>
                  <a:gd name="connsiteX4" fmla="*/ 2828225 w 2828225"/>
                  <a:gd name="connsiteY4" fmla="*/ 238020 h 414453"/>
                  <a:gd name="connsiteX5" fmla="*/ 2821555 w 2828225"/>
                  <a:gd name="connsiteY5" fmla="*/ 329255 h 414453"/>
                  <a:gd name="connsiteX6" fmla="*/ 2628201 w 2828225"/>
                  <a:gd name="connsiteY6" fmla="*/ 254852 h 414453"/>
                  <a:gd name="connsiteX7" fmla="*/ 1617967 w 2828225"/>
                  <a:gd name="connsiteY7" fmla="*/ 254852 h 414453"/>
                  <a:gd name="connsiteX8" fmla="*/ 102615 w 2828225"/>
                  <a:gd name="connsiteY8" fmla="*/ 99356 h 414453"/>
                  <a:gd name="connsiteX9" fmla="*/ 2305 w 2828225"/>
                  <a:gd name="connsiteY9" fmla="*/ 97426 h 41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8225" h="414453">
                    <a:moveTo>
                      <a:pt x="0" y="2131"/>
                    </a:moveTo>
                    <a:lnTo>
                      <a:pt x="102616" y="4106"/>
                    </a:lnTo>
                    <a:cubicBezTo>
                      <a:pt x="607733" y="55938"/>
                      <a:pt x="1112851" y="574259"/>
                      <a:pt x="1617968" y="159602"/>
                    </a:cubicBezTo>
                    <a:cubicBezTo>
                      <a:pt x="1944189" y="-108197"/>
                      <a:pt x="2270411" y="13150"/>
                      <a:pt x="2596632" y="146657"/>
                    </a:cubicBezTo>
                    <a:lnTo>
                      <a:pt x="2828225" y="238020"/>
                    </a:lnTo>
                    <a:lnTo>
                      <a:pt x="2821555" y="329255"/>
                    </a:lnTo>
                    <a:lnTo>
                      <a:pt x="2628201" y="254852"/>
                    </a:lnTo>
                    <a:cubicBezTo>
                      <a:pt x="2291457" y="116633"/>
                      <a:pt x="1954712" y="-21586"/>
                      <a:pt x="1617967" y="254852"/>
                    </a:cubicBezTo>
                    <a:cubicBezTo>
                      <a:pt x="1112849" y="669509"/>
                      <a:pt x="607732" y="151188"/>
                      <a:pt x="102615" y="99356"/>
                    </a:cubicBezTo>
                    <a:lnTo>
                      <a:pt x="2305" y="9742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26" name="フリーフォーム: 図形 1025">
                <a:extLst>
                  <a:ext uri="{FF2B5EF4-FFF2-40B4-BE49-F238E27FC236}">
                    <a16:creationId xmlns:a16="http://schemas.microsoft.com/office/drawing/2014/main" id="{97BED5ED-438F-4034-8336-AFDEEC5919AB}"/>
                  </a:ext>
                </a:extLst>
              </p:cNvPr>
              <p:cNvSpPr/>
              <p:nvPr/>
            </p:nvSpPr>
            <p:spPr>
              <a:xfrm>
                <a:off x="10488290" y="27773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D1CD23D8-7AB8-4B51-9B27-CC94918E41F1}"/>
                  </a:ext>
                </a:extLst>
              </p:cNvPr>
              <p:cNvSpPr/>
              <p:nvPr/>
            </p:nvSpPr>
            <p:spPr>
              <a:xfrm>
                <a:off x="11053678" y="27773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A39BEFFD-D746-4CDC-8B64-8A96CE6C9A77}"/>
                </a:ext>
              </a:extLst>
            </p:cNvPr>
            <p:cNvGrpSpPr/>
            <p:nvPr/>
          </p:nvGrpSpPr>
          <p:grpSpPr>
            <a:xfrm flipH="1">
              <a:off x="4734930" y="3998702"/>
              <a:ext cx="828445" cy="458035"/>
              <a:chOff x="8413023" y="1199191"/>
              <a:chExt cx="7072472" cy="3910261"/>
            </a:xfrm>
          </p:grpSpPr>
          <p:sp>
            <p:nvSpPr>
              <p:cNvPr id="983" name="楕円 982">
                <a:extLst>
                  <a:ext uri="{FF2B5EF4-FFF2-40B4-BE49-F238E27FC236}">
                    <a16:creationId xmlns:a16="http://schemas.microsoft.com/office/drawing/2014/main" id="{5529F53F-F9E3-4146-8C6A-98E684940B55}"/>
                  </a:ext>
                </a:extLst>
              </p:cNvPr>
              <p:cNvSpPr/>
              <p:nvPr/>
            </p:nvSpPr>
            <p:spPr>
              <a:xfrm>
                <a:off x="12393044" y="180565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84" name="楕円 983">
                <a:extLst>
                  <a:ext uri="{FF2B5EF4-FFF2-40B4-BE49-F238E27FC236}">
                    <a16:creationId xmlns:a16="http://schemas.microsoft.com/office/drawing/2014/main" id="{89C71FFC-72B8-45C3-980A-0FE1C4C91F0D}"/>
                  </a:ext>
                </a:extLst>
              </p:cNvPr>
              <p:cNvSpPr/>
              <p:nvPr/>
            </p:nvSpPr>
            <p:spPr>
              <a:xfrm>
                <a:off x="12393044" y="32686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03581931-B185-4A47-8D4F-D4DECC85DD8F}"/>
                  </a:ext>
                </a:extLst>
              </p:cNvPr>
              <p:cNvSpPr/>
              <p:nvPr/>
            </p:nvSpPr>
            <p:spPr>
              <a:xfrm>
                <a:off x="12887486" y="1805652"/>
                <a:ext cx="1035908" cy="942167"/>
              </a:xfrm>
              <a:custGeom>
                <a:avLst/>
                <a:gdLst>
                  <a:gd name="connsiteX0" fmla="*/ 270733 w 1035908"/>
                  <a:gd name="connsiteY0" fmla="*/ 0 h 942167"/>
                  <a:gd name="connsiteX1" fmla="*/ 1035908 w 1035908"/>
                  <a:gd name="connsiteY1" fmla="*/ 520546 h 942167"/>
                  <a:gd name="connsiteX2" fmla="*/ 811793 w 1035908"/>
                  <a:gd name="connsiteY2" fmla="*/ 888628 h 942167"/>
                  <a:gd name="connsiteX3" fmla="*/ 716407 w 1035908"/>
                  <a:gd name="connsiteY3" fmla="*/ 942167 h 942167"/>
                  <a:gd name="connsiteX4" fmla="*/ 771080 w 1035908"/>
                  <a:gd name="connsiteY4" fmla="*/ 865093 h 942167"/>
                  <a:gd name="connsiteX5" fmla="*/ 832708 w 1035908"/>
                  <a:gd name="connsiteY5" fmla="*/ 631517 h 942167"/>
                  <a:gd name="connsiteX6" fmla="*/ 48483 w 1035908"/>
                  <a:gd name="connsiteY6" fmla="*/ 31443 h 942167"/>
                  <a:gd name="connsiteX7" fmla="*/ 0 w 1035908"/>
                  <a:gd name="connsiteY7" fmla="*/ 35183 h 942167"/>
                  <a:gd name="connsiteX8" fmla="*/ 116524 w 1035908"/>
                  <a:gd name="connsiteY8" fmla="*/ 10576 h 942167"/>
                  <a:gd name="connsiteX9" fmla="*/ 270733 w 1035908"/>
                  <a:gd name="connsiteY9" fmla="*/ 0 h 94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908" h="942167">
                    <a:moveTo>
                      <a:pt x="270733" y="0"/>
                    </a:moveTo>
                    <a:cubicBezTo>
                      <a:pt x="693327" y="0"/>
                      <a:pt x="1035908" y="233056"/>
                      <a:pt x="1035908" y="520546"/>
                    </a:cubicBezTo>
                    <a:cubicBezTo>
                      <a:pt x="1035908" y="664291"/>
                      <a:pt x="950263" y="794427"/>
                      <a:pt x="811793" y="888628"/>
                    </a:cubicBezTo>
                    <a:lnTo>
                      <a:pt x="716407" y="942167"/>
                    </a:lnTo>
                    <a:lnTo>
                      <a:pt x="771080" y="865093"/>
                    </a:lnTo>
                    <a:cubicBezTo>
                      <a:pt x="810764" y="793301"/>
                      <a:pt x="832708" y="714370"/>
                      <a:pt x="832708" y="631517"/>
                    </a:cubicBezTo>
                    <a:cubicBezTo>
                      <a:pt x="832708" y="300105"/>
                      <a:pt x="481599" y="31443"/>
                      <a:pt x="48483" y="31443"/>
                    </a:cubicBezTo>
                    <a:lnTo>
                      <a:pt x="0" y="35183"/>
                    </a:lnTo>
                    <a:lnTo>
                      <a:pt x="116524" y="10576"/>
                    </a:lnTo>
                    <a:cubicBezTo>
                      <a:pt x="166335" y="3641"/>
                      <a:pt x="217909" y="0"/>
                      <a:pt x="2707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DCC84076-34E7-43AE-9549-940A8388DEA4}"/>
                  </a:ext>
                </a:extLst>
              </p:cNvPr>
              <p:cNvSpPr/>
              <p:nvPr/>
            </p:nvSpPr>
            <p:spPr>
              <a:xfrm>
                <a:off x="13027120" y="33311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87" name="楕円 986">
                <a:extLst>
                  <a:ext uri="{FF2B5EF4-FFF2-40B4-BE49-F238E27FC236}">
                    <a16:creationId xmlns:a16="http://schemas.microsoft.com/office/drawing/2014/main" id="{5D8C2633-4A06-42AC-BFFF-443E9E65FDBA}"/>
                  </a:ext>
                </a:extLst>
              </p:cNvPr>
              <p:cNvSpPr/>
              <p:nvPr/>
            </p:nvSpPr>
            <p:spPr>
              <a:xfrm rot="1800000">
                <a:off x="10171253" y="4321296"/>
                <a:ext cx="1298039" cy="588414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88" name="楕円 987">
                <a:extLst>
                  <a:ext uri="{FF2B5EF4-FFF2-40B4-BE49-F238E27FC236}">
                    <a16:creationId xmlns:a16="http://schemas.microsoft.com/office/drawing/2014/main" id="{28CC360D-CD1B-4F6E-BE86-CE95B10C456E}"/>
                  </a:ext>
                </a:extLst>
              </p:cNvPr>
              <p:cNvSpPr/>
              <p:nvPr/>
            </p:nvSpPr>
            <p:spPr>
              <a:xfrm>
                <a:off x="10159884" y="1199191"/>
                <a:ext cx="2233158" cy="1360408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89" name="フリーフォーム: 図形 988">
                <a:extLst>
                  <a:ext uri="{FF2B5EF4-FFF2-40B4-BE49-F238E27FC236}">
                    <a16:creationId xmlns:a16="http://schemas.microsoft.com/office/drawing/2014/main" id="{113245B6-7C78-4C05-8C32-F559DD185BC2}"/>
                  </a:ext>
                </a:extLst>
              </p:cNvPr>
              <p:cNvSpPr/>
              <p:nvPr/>
            </p:nvSpPr>
            <p:spPr>
              <a:xfrm>
                <a:off x="8413023" y="1637222"/>
                <a:ext cx="7072471" cy="2838450"/>
              </a:xfrm>
              <a:custGeom>
                <a:avLst/>
                <a:gdLst>
                  <a:gd name="connsiteX0" fmla="*/ 2962904 w 7072471"/>
                  <a:gd name="connsiteY0" fmla="*/ 0 h 2838450"/>
                  <a:gd name="connsiteX1" fmla="*/ 5165636 w 7072471"/>
                  <a:gd name="connsiteY1" fmla="*/ 876778 h 2838450"/>
                  <a:gd name="connsiteX2" fmla="*/ 5243424 w 7072471"/>
                  <a:gd name="connsiteY2" fmla="*/ 1081278 h 2838450"/>
                  <a:gd name="connsiteX3" fmla="*/ 5313077 w 7072471"/>
                  <a:gd name="connsiteY3" fmla="*/ 1088896 h 2838450"/>
                  <a:gd name="connsiteX4" fmla="*/ 5684197 w 7072471"/>
                  <a:gd name="connsiteY4" fmla="*/ 1011857 h 2838450"/>
                  <a:gd name="connsiteX5" fmla="*/ 5792111 w 7072471"/>
                  <a:gd name="connsiteY5" fmla="*/ 950102 h 2838450"/>
                  <a:gd name="connsiteX6" fmla="*/ 5803925 w 7072471"/>
                  <a:gd name="connsiteY6" fmla="*/ 934522 h 2838450"/>
                  <a:gd name="connsiteX7" fmla="*/ 6431121 w 7072471"/>
                  <a:gd name="connsiteY7" fmla="*/ 657225 h 2838450"/>
                  <a:gd name="connsiteX8" fmla="*/ 7072471 w 7072471"/>
                  <a:gd name="connsiteY8" fmla="*/ 1425575 h 2838450"/>
                  <a:gd name="connsiteX9" fmla="*/ 6431121 w 7072471"/>
                  <a:gd name="connsiteY9" fmla="*/ 2181225 h 2838450"/>
                  <a:gd name="connsiteX10" fmla="*/ 5884613 w 7072471"/>
                  <a:gd name="connsiteY10" fmla="*/ 1983271 h 2838450"/>
                  <a:gd name="connsiteX11" fmla="*/ 5864125 w 7072471"/>
                  <a:gd name="connsiteY11" fmla="*/ 1963125 h 2838450"/>
                  <a:gd name="connsiteX12" fmla="*/ 5796438 w 7072471"/>
                  <a:gd name="connsiteY12" fmla="*/ 1908297 h 2838450"/>
                  <a:gd name="connsiteX13" fmla="*/ 5313077 w 7072471"/>
                  <a:gd name="connsiteY13" fmla="*/ 1767026 h 2838450"/>
                  <a:gd name="connsiteX14" fmla="*/ 5246364 w 7072471"/>
                  <a:gd name="connsiteY14" fmla="*/ 1774323 h 2838450"/>
                  <a:gd name="connsiteX15" fmla="*/ 5182206 w 7072471"/>
                  <a:gd name="connsiteY15" fmla="*/ 1949802 h 2838450"/>
                  <a:gd name="connsiteX16" fmla="*/ 2962904 w 7072471"/>
                  <a:gd name="connsiteY16" fmla="*/ 2838450 h 2838450"/>
                  <a:gd name="connsiteX17" fmla="*/ 133206 w 7072471"/>
                  <a:gd name="connsiteY17" fmla="*/ 1841259 h 2838450"/>
                  <a:gd name="connsiteX18" fmla="*/ 75451 w 7072471"/>
                  <a:gd name="connsiteY18" fmla="*/ 1733667 h 2838450"/>
                  <a:gd name="connsiteX19" fmla="*/ 91774 w 7072471"/>
                  <a:gd name="connsiteY19" fmla="*/ 1727972 h 2838450"/>
                  <a:gd name="connsiteX20" fmla="*/ 296058 w 7072471"/>
                  <a:gd name="connsiteY20" fmla="*/ 1507849 h 2838450"/>
                  <a:gd name="connsiteX21" fmla="*/ 72854 w 7072471"/>
                  <a:gd name="connsiteY21" fmla="*/ 1599174 h 2838450"/>
                  <a:gd name="connsiteX22" fmla="*/ 29500 w 7072471"/>
                  <a:gd name="connsiteY22" fmla="*/ 1608908 h 2838450"/>
                  <a:gd name="connsiteX23" fmla="*/ 15297 w 7072471"/>
                  <a:gd name="connsiteY23" fmla="*/ 1564333 h 2838450"/>
                  <a:gd name="connsiteX24" fmla="*/ 0 w 7072471"/>
                  <a:gd name="connsiteY24" fmla="*/ 1419225 h 2838450"/>
                  <a:gd name="connsiteX25" fmla="*/ 2962904 w 7072471"/>
                  <a:gd name="connsiteY25" fmla="*/ 0 h 28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072471" h="2838450">
                    <a:moveTo>
                      <a:pt x="2962904" y="0"/>
                    </a:moveTo>
                    <a:cubicBezTo>
                      <a:pt x="4190180" y="0"/>
                      <a:pt x="4891620" y="364070"/>
                      <a:pt x="5165636" y="876778"/>
                    </a:cubicBezTo>
                    <a:lnTo>
                      <a:pt x="5243424" y="1081278"/>
                    </a:lnTo>
                    <a:lnTo>
                      <a:pt x="5313077" y="1088896"/>
                    </a:lnTo>
                    <a:cubicBezTo>
                      <a:pt x="5440526" y="1092746"/>
                      <a:pt x="5567876" y="1066605"/>
                      <a:pt x="5684197" y="1011857"/>
                    </a:cubicBezTo>
                    <a:lnTo>
                      <a:pt x="5792111" y="950102"/>
                    </a:lnTo>
                    <a:lnTo>
                      <a:pt x="5803925" y="934522"/>
                    </a:lnTo>
                    <a:cubicBezTo>
                      <a:pt x="5953005" y="765170"/>
                      <a:pt x="6178617" y="657225"/>
                      <a:pt x="6431121" y="657225"/>
                    </a:cubicBezTo>
                    <a:cubicBezTo>
                      <a:pt x="6880018" y="657225"/>
                      <a:pt x="7072471" y="1004734"/>
                      <a:pt x="7072471" y="1425575"/>
                    </a:cubicBezTo>
                    <a:cubicBezTo>
                      <a:pt x="7072471" y="1846416"/>
                      <a:pt x="6880018" y="2181225"/>
                      <a:pt x="6431121" y="2181225"/>
                    </a:cubicBezTo>
                    <a:cubicBezTo>
                      <a:pt x="6220701" y="2181225"/>
                      <a:pt x="6028956" y="2106263"/>
                      <a:pt x="5884613" y="1983271"/>
                    </a:cubicBezTo>
                    <a:lnTo>
                      <a:pt x="5864125" y="1963125"/>
                    </a:lnTo>
                    <a:lnTo>
                      <a:pt x="5796438" y="1908297"/>
                    </a:lnTo>
                    <a:cubicBezTo>
                      <a:pt x="5652764" y="1810077"/>
                      <a:pt x="5483009" y="1761893"/>
                      <a:pt x="5313077" y="1767026"/>
                    </a:cubicBezTo>
                    <a:lnTo>
                      <a:pt x="5246364" y="1774323"/>
                    </a:lnTo>
                    <a:lnTo>
                      <a:pt x="5182206" y="1949802"/>
                    </a:lnTo>
                    <a:cubicBezTo>
                      <a:pt x="4920619" y="2472918"/>
                      <a:pt x="4215748" y="2838450"/>
                      <a:pt x="2962904" y="2838450"/>
                    </a:cubicBezTo>
                    <a:cubicBezTo>
                      <a:pt x="1633356" y="2838450"/>
                      <a:pt x="508344" y="2418981"/>
                      <a:pt x="133206" y="1841259"/>
                    </a:cubicBezTo>
                    <a:lnTo>
                      <a:pt x="75451" y="1733667"/>
                    </a:lnTo>
                    <a:lnTo>
                      <a:pt x="91774" y="1727972"/>
                    </a:lnTo>
                    <a:cubicBezTo>
                      <a:pt x="220825" y="1674031"/>
                      <a:pt x="302303" y="1592766"/>
                      <a:pt x="296058" y="1507849"/>
                    </a:cubicBezTo>
                    <a:cubicBezTo>
                      <a:pt x="232075" y="1544978"/>
                      <a:pt x="156095" y="1575862"/>
                      <a:pt x="72854" y="1599174"/>
                    </a:cubicBezTo>
                    <a:lnTo>
                      <a:pt x="29500" y="1608908"/>
                    </a:lnTo>
                    <a:lnTo>
                      <a:pt x="15297" y="1564333"/>
                    </a:lnTo>
                    <a:cubicBezTo>
                      <a:pt x="5182" y="1516622"/>
                      <a:pt x="0" y="1468214"/>
                      <a:pt x="0" y="1419225"/>
                    </a:cubicBezTo>
                    <a:cubicBezTo>
                      <a:pt x="0" y="635409"/>
                      <a:pt x="1326537" y="0"/>
                      <a:pt x="2962904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90" name="楕円 7">
                <a:extLst>
                  <a:ext uri="{FF2B5EF4-FFF2-40B4-BE49-F238E27FC236}">
                    <a16:creationId xmlns:a16="http://schemas.microsoft.com/office/drawing/2014/main" id="{4E4D89A7-845C-440F-897E-9810B9C3018A}"/>
                  </a:ext>
                </a:extLst>
              </p:cNvPr>
              <p:cNvSpPr/>
              <p:nvPr/>
            </p:nvSpPr>
            <p:spPr>
              <a:xfrm>
                <a:off x="14031344" y="2301169"/>
                <a:ext cx="1454150" cy="1524000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1FBC8A0D-359C-4470-B36C-6E96F945E789}"/>
                  </a:ext>
                </a:extLst>
              </p:cNvPr>
              <p:cNvSpPr/>
              <p:nvPr/>
            </p:nvSpPr>
            <p:spPr>
              <a:xfrm>
                <a:off x="9416788" y="1906621"/>
                <a:ext cx="851546" cy="2264205"/>
              </a:xfrm>
              <a:custGeom>
                <a:avLst/>
                <a:gdLst>
                  <a:gd name="connsiteX0" fmla="*/ 227126 w 851546"/>
                  <a:gd name="connsiteY0" fmla="*/ 0 h 2264205"/>
                  <a:gd name="connsiteX1" fmla="*/ 274858 w 851546"/>
                  <a:gd name="connsiteY1" fmla="*/ 29928 h 2264205"/>
                  <a:gd name="connsiteX2" fmla="*/ 851546 w 851546"/>
                  <a:gd name="connsiteY2" fmla="*/ 1108489 h 2264205"/>
                  <a:gd name="connsiteX3" fmla="*/ 274858 w 851546"/>
                  <a:gd name="connsiteY3" fmla="*/ 2174413 h 2264205"/>
                  <a:gd name="connsiteX4" fmla="*/ 128157 w 851546"/>
                  <a:gd name="connsiteY4" fmla="*/ 2264205 h 2264205"/>
                  <a:gd name="connsiteX5" fmla="*/ 74457 w 851546"/>
                  <a:gd name="connsiteY5" fmla="*/ 2244970 h 2264205"/>
                  <a:gd name="connsiteX6" fmla="*/ 0 w 851546"/>
                  <a:gd name="connsiteY6" fmla="*/ 2212556 h 2264205"/>
                  <a:gd name="connsiteX7" fmla="*/ 35655 w 851546"/>
                  <a:gd name="connsiteY7" fmla="*/ 2195805 h 2264205"/>
                  <a:gd name="connsiteX8" fmla="*/ 743096 w 851546"/>
                  <a:gd name="connsiteY8" fmla="*/ 1107679 h 2264205"/>
                  <a:gd name="connsiteX9" fmla="*/ 187775 w 851546"/>
                  <a:gd name="connsiteY9" fmla="*/ 98222 h 2264205"/>
                  <a:gd name="connsiteX10" fmla="*/ 100830 w 851546"/>
                  <a:gd name="connsiteY10" fmla="*/ 45238 h 2264205"/>
                  <a:gd name="connsiteX11" fmla="*/ 227126 w 851546"/>
                  <a:gd name="connsiteY11" fmla="*/ 0 h 226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546" h="2264205">
                    <a:moveTo>
                      <a:pt x="227126" y="0"/>
                    </a:moveTo>
                    <a:lnTo>
                      <a:pt x="274858" y="29928"/>
                    </a:lnTo>
                    <a:cubicBezTo>
                      <a:pt x="669410" y="307498"/>
                      <a:pt x="851546" y="689752"/>
                      <a:pt x="851546" y="1108489"/>
                    </a:cubicBezTo>
                    <a:cubicBezTo>
                      <a:pt x="851546" y="1527226"/>
                      <a:pt x="669410" y="1903161"/>
                      <a:pt x="274858" y="2174413"/>
                    </a:cubicBezTo>
                    <a:lnTo>
                      <a:pt x="128157" y="2264205"/>
                    </a:lnTo>
                    <a:lnTo>
                      <a:pt x="74457" y="2244970"/>
                    </a:lnTo>
                    <a:lnTo>
                      <a:pt x="0" y="2212556"/>
                    </a:lnTo>
                    <a:lnTo>
                      <a:pt x="35655" y="2195805"/>
                    </a:lnTo>
                    <a:cubicBezTo>
                      <a:pt x="521121" y="1938773"/>
                      <a:pt x="743096" y="1548576"/>
                      <a:pt x="743096" y="1107679"/>
                    </a:cubicBezTo>
                    <a:cubicBezTo>
                      <a:pt x="743096" y="715771"/>
                      <a:pt x="567709" y="358008"/>
                      <a:pt x="187775" y="98222"/>
                    </a:cubicBezTo>
                    <a:lnTo>
                      <a:pt x="100830" y="45238"/>
                    </a:lnTo>
                    <a:lnTo>
                      <a:pt x="2271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D2257B72-E6F9-46C6-B111-EA60367ACE88}"/>
                  </a:ext>
                </a:extLst>
              </p:cNvPr>
              <p:cNvSpPr/>
              <p:nvPr/>
            </p:nvSpPr>
            <p:spPr>
              <a:xfrm>
                <a:off x="9076575" y="2063589"/>
                <a:ext cx="723426" cy="1939976"/>
              </a:xfrm>
              <a:custGeom>
                <a:avLst/>
                <a:gdLst>
                  <a:gd name="connsiteX0" fmla="*/ 183989 w 723426"/>
                  <a:gd name="connsiteY0" fmla="*/ 0 h 1939976"/>
                  <a:gd name="connsiteX1" fmla="*/ 209439 w 723426"/>
                  <a:gd name="connsiteY1" fmla="*/ 15509 h 1939976"/>
                  <a:gd name="connsiteX2" fmla="*/ 723426 w 723426"/>
                  <a:gd name="connsiteY2" fmla="*/ 949830 h 1939976"/>
                  <a:gd name="connsiteX3" fmla="*/ 209439 w 723426"/>
                  <a:gd name="connsiteY3" fmla="*/ 1873204 h 1939976"/>
                  <a:gd name="connsiteX4" fmla="*/ 97199 w 723426"/>
                  <a:gd name="connsiteY4" fmla="*/ 1939976 h 1939976"/>
                  <a:gd name="connsiteX5" fmla="*/ 13031 w 723426"/>
                  <a:gd name="connsiteY5" fmla="*/ 1895617 h 1939976"/>
                  <a:gd name="connsiteX6" fmla="*/ 0 w 723426"/>
                  <a:gd name="connsiteY6" fmla="*/ 1887270 h 1939976"/>
                  <a:gd name="connsiteX7" fmla="*/ 120508 w 723426"/>
                  <a:gd name="connsiteY7" fmla="*/ 1816908 h 1939976"/>
                  <a:gd name="connsiteX8" fmla="*/ 612639 w 723426"/>
                  <a:gd name="connsiteY8" fmla="*/ 949170 h 1939976"/>
                  <a:gd name="connsiteX9" fmla="*/ 120508 w 723426"/>
                  <a:gd name="connsiteY9" fmla="*/ 71146 h 1939976"/>
                  <a:gd name="connsiteX10" fmla="*/ 87010 w 723426"/>
                  <a:gd name="connsiteY10" fmla="*/ 51110 h 1939976"/>
                  <a:gd name="connsiteX11" fmla="*/ 183989 w 723426"/>
                  <a:gd name="connsiteY11" fmla="*/ 0 h 19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426" h="1939976">
                    <a:moveTo>
                      <a:pt x="183989" y="0"/>
                    </a:moveTo>
                    <a:lnTo>
                      <a:pt x="209439" y="15509"/>
                    </a:lnTo>
                    <a:cubicBezTo>
                      <a:pt x="561093" y="255959"/>
                      <a:pt x="723426" y="587093"/>
                      <a:pt x="723426" y="949830"/>
                    </a:cubicBezTo>
                    <a:cubicBezTo>
                      <a:pt x="723426" y="1312568"/>
                      <a:pt x="561093" y="1638228"/>
                      <a:pt x="209439" y="1873204"/>
                    </a:cubicBezTo>
                    <a:lnTo>
                      <a:pt x="97199" y="1939976"/>
                    </a:lnTo>
                    <a:lnTo>
                      <a:pt x="13031" y="1895617"/>
                    </a:lnTo>
                    <a:lnTo>
                      <a:pt x="0" y="1887270"/>
                    </a:lnTo>
                    <a:lnTo>
                      <a:pt x="120508" y="1816908"/>
                    </a:lnTo>
                    <a:cubicBezTo>
                      <a:pt x="457209" y="1596090"/>
                      <a:pt x="612639" y="1290052"/>
                      <a:pt x="612639" y="949170"/>
                    </a:cubicBezTo>
                    <a:cubicBezTo>
                      <a:pt x="612639" y="608289"/>
                      <a:pt x="457209" y="297107"/>
                      <a:pt x="120508" y="71146"/>
                    </a:cubicBezTo>
                    <a:lnTo>
                      <a:pt x="87010" y="51110"/>
                    </a:lnTo>
                    <a:lnTo>
                      <a:pt x="183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02BACDC1-B09B-4FCC-86EC-889CBE1A44DF}"/>
                  </a:ext>
                </a:extLst>
              </p:cNvPr>
              <p:cNvSpPr/>
              <p:nvPr/>
            </p:nvSpPr>
            <p:spPr>
              <a:xfrm>
                <a:off x="9173774" y="1951858"/>
                <a:ext cx="986110" cy="2167318"/>
              </a:xfrm>
              <a:custGeom>
                <a:avLst/>
                <a:gdLst>
                  <a:gd name="connsiteX0" fmla="*/ 343844 w 986110"/>
                  <a:gd name="connsiteY0" fmla="*/ 0 h 2167318"/>
                  <a:gd name="connsiteX1" fmla="*/ 430789 w 986110"/>
                  <a:gd name="connsiteY1" fmla="*/ 52984 h 2167318"/>
                  <a:gd name="connsiteX2" fmla="*/ 986110 w 986110"/>
                  <a:gd name="connsiteY2" fmla="*/ 1062441 h 2167318"/>
                  <a:gd name="connsiteX3" fmla="*/ 278669 w 986110"/>
                  <a:gd name="connsiteY3" fmla="*/ 2150567 h 2167318"/>
                  <a:gd name="connsiteX4" fmla="*/ 243014 w 986110"/>
                  <a:gd name="connsiteY4" fmla="*/ 2167318 h 2167318"/>
                  <a:gd name="connsiteX5" fmla="*/ 107063 w 986110"/>
                  <a:gd name="connsiteY5" fmla="*/ 2108132 h 2167318"/>
                  <a:gd name="connsiteX6" fmla="*/ 0 w 986110"/>
                  <a:gd name="connsiteY6" fmla="*/ 2051707 h 2167318"/>
                  <a:gd name="connsiteX7" fmla="*/ 112240 w 986110"/>
                  <a:gd name="connsiteY7" fmla="*/ 1984935 h 2167318"/>
                  <a:gd name="connsiteX8" fmla="*/ 626227 w 986110"/>
                  <a:gd name="connsiteY8" fmla="*/ 1061561 h 2167318"/>
                  <a:gd name="connsiteX9" fmla="*/ 112240 w 986110"/>
                  <a:gd name="connsiteY9" fmla="*/ 127240 h 2167318"/>
                  <a:gd name="connsiteX10" fmla="*/ 86790 w 986110"/>
                  <a:gd name="connsiteY10" fmla="*/ 111731 h 2167318"/>
                  <a:gd name="connsiteX11" fmla="*/ 107063 w 986110"/>
                  <a:gd name="connsiteY11" fmla="*/ 101046 h 2167318"/>
                  <a:gd name="connsiteX12" fmla="*/ 317471 w 986110"/>
                  <a:gd name="connsiteY12" fmla="*/ 9446 h 2167318"/>
                  <a:gd name="connsiteX13" fmla="*/ 343844 w 986110"/>
                  <a:gd name="connsiteY13" fmla="*/ 0 h 21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6110" h="2167318">
                    <a:moveTo>
                      <a:pt x="343844" y="0"/>
                    </a:moveTo>
                    <a:lnTo>
                      <a:pt x="430789" y="52984"/>
                    </a:lnTo>
                    <a:cubicBezTo>
                      <a:pt x="810723" y="312770"/>
                      <a:pt x="986110" y="670533"/>
                      <a:pt x="986110" y="1062441"/>
                    </a:cubicBezTo>
                    <a:cubicBezTo>
                      <a:pt x="986110" y="1503338"/>
                      <a:pt x="764135" y="1893535"/>
                      <a:pt x="278669" y="2150567"/>
                    </a:cubicBezTo>
                    <a:lnTo>
                      <a:pt x="243014" y="2167318"/>
                    </a:lnTo>
                    <a:lnTo>
                      <a:pt x="107063" y="2108132"/>
                    </a:lnTo>
                    <a:lnTo>
                      <a:pt x="0" y="2051707"/>
                    </a:lnTo>
                    <a:lnTo>
                      <a:pt x="112240" y="1984935"/>
                    </a:lnTo>
                    <a:cubicBezTo>
                      <a:pt x="463894" y="1749959"/>
                      <a:pt x="626227" y="1424299"/>
                      <a:pt x="626227" y="1061561"/>
                    </a:cubicBezTo>
                    <a:cubicBezTo>
                      <a:pt x="626227" y="698824"/>
                      <a:pt x="463894" y="367690"/>
                      <a:pt x="112240" y="127240"/>
                    </a:cubicBezTo>
                    <a:lnTo>
                      <a:pt x="86790" y="111731"/>
                    </a:lnTo>
                    <a:lnTo>
                      <a:pt x="107063" y="101046"/>
                    </a:lnTo>
                    <a:cubicBezTo>
                      <a:pt x="174086" y="68942"/>
                      <a:pt x="244305" y="38369"/>
                      <a:pt x="317471" y="9446"/>
                    </a:cubicBezTo>
                    <a:lnTo>
                      <a:pt x="3438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994" name="グループ化 993">
                <a:extLst>
                  <a:ext uri="{FF2B5EF4-FFF2-40B4-BE49-F238E27FC236}">
                    <a16:creationId xmlns:a16="http://schemas.microsoft.com/office/drawing/2014/main" id="{A2F1BD3B-C098-45A2-B99E-DE85F68D541B}"/>
                  </a:ext>
                </a:extLst>
              </p:cNvPr>
              <p:cNvGrpSpPr/>
              <p:nvPr/>
            </p:nvGrpSpPr>
            <p:grpSpPr>
              <a:xfrm>
                <a:off x="13598273" y="2566646"/>
                <a:ext cx="628767" cy="993112"/>
                <a:chOff x="6736079" y="2993174"/>
                <a:chExt cx="628767" cy="993112"/>
              </a:xfrm>
            </p:grpSpPr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EBE2B0FE-41DC-45CC-878F-CFFBC4229E86}"/>
                    </a:ext>
                  </a:extLst>
                </p:cNvPr>
                <p:cNvSpPr/>
                <p:nvPr/>
              </p:nvSpPr>
              <p:spPr>
                <a:xfrm>
                  <a:off x="7166083" y="2993174"/>
                  <a:ext cx="198763" cy="993112"/>
                </a:xfrm>
                <a:custGeom>
                  <a:avLst/>
                  <a:gdLst>
                    <a:gd name="connsiteX0" fmla="*/ 194240 w 198763"/>
                    <a:gd name="connsiteY0" fmla="*/ 0 h 993112"/>
                    <a:gd name="connsiteX1" fmla="*/ 176657 w 198763"/>
                    <a:gd name="connsiteY1" fmla="*/ 52524 h 993112"/>
                    <a:gd name="connsiteX2" fmla="*/ 116039 w 198763"/>
                    <a:gd name="connsiteY2" fmla="*/ 489801 h 993112"/>
                    <a:gd name="connsiteX3" fmla="*/ 176657 w 198763"/>
                    <a:gd name="connsiteY3" fmla="*/ 927078 h 993112"/>
                    <a:gd name="connsiteX4" fmla="*/ 198763 w 198763"/>
                    <a:gd name="connsiteY4" fmla="*/ 993112 h 993112"/>
                    <a:gd name="connsiteX5" fmla="*/ 181184 w 198763"/>
                    <a:gd name="connsiteY5" fmla="*/ 978873 h 993112"/>
                    <a:gd name="connsiteX6" fmla="*/ 68943 w 198763"/>
                    <a:gd name="connsiteY6" fmla="*/ 914641 h 993112"/>
                    <a:gd name="connsiteX7" fmla="*/ 50445 w 198763"/>
                    <a:gd name="connsiteY7" fmla="*/ 907656 h 993112"/>
                    <a:gd name="connsiteX8" fmla="*/ 26892 w 198763"/>
                    <a:gd name="connsiteY8" fmla="*/ 801297 h 993112"/>
                    <a:gd name="connsiteX9" fmla="*/ 0 w 198763"/>
                    <a:gd name="connsiteY9" fmla="*/ 489800 h 993112"/>
                    <a:gd name="connsiteX10" fmla="*/ 26892 w 198763"/>
                    <a:gd name="connsiteY10" fmla="*/ 178303 h 993112"/>
                    <a:gd name="connsiteX11" fmla="*/ 46098 w 198763"/>
                    <a:gd name="connsiteY11" fmla="*/ 91577 h 993112"/>
                    <a:gd name="connsiteX12" fmla="*/ 68943 w 198763"/>
                    <a:gd name="connsiteY12" fmla="*/ 82433 h 993112"/>
                    <a:gd name="connsiteX13" fmla="*/ 176857 w 198763"/>
                    <a:gd name="connsiteY13" fmla="*/ 20678 h 993112"/>
                    <a:gd name="connsiteX14" fmla="*/ 188671 w 198763"/>
                    <a:gd name="connsiteY14" fmla="*/ 5098 h 993112"/>
                    <a:gd name="connsiteX15" fmla="*/ 194240 w 198763"/>
                    <a:gd name="connsiteY15" fmla="*/ 0 h 993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8763" h="993112">
                      <a:moveTo>
                        <a:pt x="194240" y="0"/>
                      </a:moveTo>
                      <a:lnTo>
                        <a:pt x="176657" y="52524"/>
                      </a:lnTo>
                      <a:cubicBezTo>
                        <a:pt x="136852" y="192699"/>
                        <a:pt x="116039" y="340023"/>
                        <a:pt x="116039" y="489801"/>
                      </a:cubicBezTo>
                      <a:cubicBezTo>
                        <a:pt x="116039" y="639580"/>
                        <a:pt x="136852" y="786904"/>
                        <a:pt x="176657" y="927078"/>
                      </a:cubicBezTo>
                      <a:lnTo>
                        <a:pt x="198763" y="993112"/>
                      </a:lnTo>
                      <a:lnTo>
                        <a:pt x="181184" y="978873"/>
                      </a:lnTo>
                      <a:cubicBezTo>
                        <a:pt x="145266" y="954318"/>
                        <a:pt x="107717" y="932890"/>
                        <a:pt x="68943" y="914641"/>
                      </a:cubicBezTo>
                      <a:lnTo>
                        <a:pt x="50445" y="907656"/>
                      </a:lnTo>
                      <a:lnTo>
                        <a:pt x="26892" y="801297"/>
                      </a:lnTo>
                      <a:cubicBezTo>
                        <a:pt x="9223" y="700629"/>
                        <a:pt x="0" y="596100"/>
                        <a:pt x="0" y="489800"/>
                      </a:cubicBezTo>
                      <a:cubicBezTo>
                        <a:pt x="0" y="383501"/>
                        <a:pt x="9223" y="278971"/>
                        <a:pt x="26892" y="178303"/>
                      </a:cubicBezTo>
                      <a:lnTo>
                        <a:pt x="46098" y="91577"/>
                      </a:lnTo>
                      <a:lnTo>
                        <a:pt x="68943" y="82433"/>
                      </a:lnTo>
                      <a:lnTo>
                        <a:pt x="176857" y="20678"/>
                      </a:lnTo>
                      <a:lnTo>
                        <a:pt x="188671" y="5098"/>
                      </a:lnTo>
                      <a:lnTo>
                        <a:pt x="1942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9C1C0786-AB29-4567-B657-5BF407CE64EC}"/>
                    </a:ext>
                  </a:extLst>
                </p:cNvPr>
                <p:cNvSpPr/>
                <p:nvPr/>
              </p:nvSpPr>
              <p:spPr>
                <a:xfrm>
                  <a:off x="6736079" y="3134654"/>
                  <a:ext cx="135348" cy="710086"/>
                </a:xfrm>
                <a:custGeom>
                  <a:avLst/>
                  <a:gdLst>
                    <a:gd name="connsiteX0" fmla="*/ 54228 w 135348"/>
                    <a:gd name="connsiteY0" fmla="*/ 0 h 710086"/>
                    <a:gd name="connsiteX1" fmla="*/ 58174 w 135348"/>
                    <a:gd name="connsiteY1" fmla="*/ 10374 h 710086"/>
                    <a:gd name="connsiteX2" fmla="*/ 127827 w 135348"/>
                    <a:gd name="connsiteY2" fmla="*/ 17992 h 710086"/>
                    <a:gd name="connsiteX3" fmla="*/ 131539 w 135348"/>
                    <a:gd name="connsiteY3" fmla="*/ 17887 h 710086"/>
                    <a:gd name="connsiteX4" fmla="*/ 106303 w 135348"/>
                    <a:gd name="connsiteY4" fmla="*/ 135333 h 710086"/>
                    <a:gd name="connsiteX5" fmla="*/ 91441 w 135348"/>
                    <a:gd name="connsiteY5" fmla="*/ 348321 h 710086"/>
                    <a:gd name="connsiteX6" fmla="*/ 106303 w 135348"/>
                    <a:gd name="connsiteY6" fmla="*/ 561309 h 710086"/>
                    <a:gd name="connsiteX7" fmla="*/ 135348 w 135348"/>
                    <a:gd name="connsiteY7" fmla="*/ 696483 h 710086"/>
                    <a:gd name="connsiteX8" fmla="*/ 127827 w 135348"/>
                    <a:gd name="connsiteY8" fmla="*/ 696122 h 710086"/>
                    <a:gd name="connsiteX9" fmla="*/ 61114 w 135348"/>
                    <a:gd name="connsiteY9" fmla="*/ 703419 h 710086"/>
                    <a:gd name="connsiteX10" fmla="*/ 58676 w 135348"/>
                    <a:gd name="connsiteY10" fmla="*/ 710086 h 710086"/>
                    <a:gd name="connsiteX11" fmla="*/ 42959 w 135348"/>
                    <a:gd name="connsiteY11" fmla="*/ 662590 h 710086"/>
                    <a:gd name="connsiteX12" fmla="*/ 0 w 135348"/>
                    <a:gd name="connsiteY12" fmla="*/ 348321 h 710086"/>
                    <a:gd name="connsiteX13" fmla="*/ 42959 w 135348"/>
                    <a:gd name="connsiteY13" fmla="*/ 34052 h 710086"/>
                    <a:gd name="connsiteX14" fmla="*/ 54228 w 135348"/>
                    <a:gd name="connsiteY14" fmla="*/ 0 h 710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5348" h="710086">
                      <a:moveTo>
                        <a:pt x="54228" y="0"/>
                      </a:moveTo>
                      <a:lnTo>
                        <a:pt x="58174" y="10374"/>
                      </a:lnTo>
                      <a:lnTo>
                        <a:pt x="127827" y="17992"/>
                      </a:lnTo>
                      <a:lnTo>
                        <a:pt x="131539" y="17887"/>
                      </a:lnTo>
                      <a:lnTo>
                        <a:pt x="106303" y="135333"/>
                      </a:lnTo>
                      <a:cubicBezTo>
                        <a:pt x="96559" y="204130"/>
                        <a:pt x="91441" y="275362"/>
                        <a:pt x="91441" y="348321"/>
                      </a:cubicBezTo>
                      <a:cubicBezTo>
                        <a:pt x="91441" y="421280"/>
                        <a:pt x="96559" y="492512"/>
                        <a:pt x="106303" y="561309"/>
                      </a:cubicBezTo>
                      <a:lnTo>
                        <a:pt x="135348" y="696483"/>
                      </a:lnTo>
                      <a:lnTo>
                        <a:pt x="127827" y="696122"/>
                      </a:lnTo>
                      <a:lnTo>
                        <a:pt x="61114" y="703419"/>
                      </a:lnTo>
                      <a:lnTo>
                        <a:pt x="58676" y="710086"/>
                      </a:lnTo>
                      <a:lnTo>
                        <a:pt x="42959" y="662590"/>
                      </a:lnTo>
                      <a:cubicBezTo>
                        <a:pt x="15040" y="563313"/>
                        <a:pt x="0" y="457760"/>
                        <a:pt x="0" y="348321"/>
                      </a:cubicBezTo>
                      <a:cubicBezTo>
                        <a:pt x="0" y="238883"/>
                        <a:pt x="15040" y="133329"/>
                        <a:pt x="42959" y="34052"/>
                      </a:cubicBezTo>
                      <a:lnTo>
                        <a:pt x="542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82DB7384-FE5A-4D5A-A6A0-581470D821B2}"/>
                    </a:ext>
                  </a:extLst>
                </p:cNvPr>
                <p:cNvSpPr/>
                <p:nvPr/>
              </p:nvSpPr>
              <p:spPr>
                <a:xfrm>
                  <a:off x="6827520" y="3084752"/>
                  <a:ext cx="389008" cy="816079"/>
                </a:xfrm>
                <a:custGeom>
                  <a:avLst/>
                  <a:gdLst>
                    <a:gd name="connsiteX0" fmla="*/ 384661 w 389008"/>
                    <a:gd name="connsiteY0" fmla="*/ 0 h 816079"/>
                    <a:gd name="connsiteX1" fmla="*/ 365455 w 389008"/>
                    <a:gd name="connsiteY1" fmla="*/ 86726 h 816079"/>
                    <a:gd name="connsiteX2" fmla="*/ 338563 w 389008"/>
                    <a:gd name="connsiteY2" fmla="*/ 398223 h 816079"/>
                    <a:gd name="connsiteX3" fmla="*/ 365455 w 389008"/>
                    <a:gd name="connsiteY3" fmla="*/ 709720 h 816079"/>
                    <a:gd name="connsiteX4" fmla="*/ 389008 w 389008"/>
                    <a:gd name="connsiteY4" fmla="*/ 816079 h 816079"/>
                    <a:gd name="connsiteX5" fmla="*/ 287913 w 389008"/>
                    <a:gd name="connsiteY5" fmla="*/ 777903 h 816079"/>
                    <a:gd name="connsiteX6" fmla="*/ 163397 w 389008"/>
                    <a:gd name="connsiteY6" fmla="*/ 752121 h 816079"/>
                    <a:gd name="connsiteX7" fmla="*/ 43907 w 389008"/>
                    <a:gd name="connsiteY7" fmla="*/ 746386 h 816079"/>
                    <a:gd name="connsiteX8" fmla="*/ 14862 w 389008"/>
                    <a:gd name="connsiteY8" fmla="*/ 611212 h 816079"/>
                    <a:gd name="connsiteX9" fmla="*/ 0 w 389008"/>
                    <a:gd name="connsiteY9" fmla="*/ 398224 h 816079"/>
                    <a:gd name="connsiteX10" fmla="*/ 14862 w 389008"/>
                    <a:gd name="connsiteY10" fmla="*/ 185236 h 816079"/>
                    <a:gd name="connsiteX11" fmla="*/ 40098 w 389008"/>
                    <a:gd name="connsiteY11" fmla="*/ 67790 h 816079"/>
                    <a:gd name="connsiteX12" fmla="*/ 131783 w 389008"/>
                    <a:gd name="connsiteY12" fmla="*/ 65181 h 816079"/>
                    <a:gd name="connsiteX13" fmla="*/ 318368 w 389008"/>
                    <a:gd name="connsiteY13" fmla="*/ 26532 h 816079"/>
                    <a:gd name="connsiteX14" fmla="*/ 384661 w 389008"/>
                    <a:gd name="connsiteY14" fmla="*/ 0 h 81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9008" h="816079">
                      <a:moveTo>
                        <a:pt x="384661" y="0"/>
                      </a:moveTo>
                      <a:lnTo>
                        <a:pt x="365455" y="86726"/>
                      </a:lnTo>
                      <a:cubicBezTo>
                        <a:pt x="347786" y="187394"/>
                        <a:pt x="338563" y="291924"/>
                        <a:pt x="338563" y="398223"/>
                      </a:cubicBezTo>
                      <a:cubicBezTo>
                        <a:pt x="338563" y="504523"/>
                        <a:pt x="347786" y="609052"/>
                        <a:pt x="365455" y="709720"/>
                      </a:cubicBezTo>
                      <a:lnTo>
                        <a:pt x="389008" y="816079"/>
                      </a:lnTo>
                      <a:lnTo>
                        <a:pt x="287913" y="777903"/>
                      </a:lnTo>
                      <a:cubicBezTo>
                        <a:pt x="247094" y="766062"/>
                        <a:pt x="205453" y="757451"/>
                        <a:pt x="163397" y="752121"/>
                      </a:cubicBezTo>
                      <a:lnTo>
                        <a:pt x="43907" y="746386"/>
                      </a:lnTo>
                      <a:lnTo>
                        <a:pt x="14862" y="611212"/>
                      </a:lnTo>
                      <a:cubicBezTo>
                        <a:pt x="5118" y="542415"/>
                        <a:pt x="0" y="471183"/>
                        <a:pt x="0" y="398224"/>
                      </a:cubicBezTo>
                      <a:cubicBezTo>
                        <a:pt x="0" y="325265"/>
                        <a:pt x="5118" y="254033"/>
                        <a:pt x="14862" y="185236"/>
                      </a:cubicBezTo>
                      <a:lnTo>
                        <a:pt x="40098" y="67790"/>
                      </a:lnTo>
                      <a:lnTo>
                        <a:pt x="131783" y="65181"/>
                      </a:lnTo>
                      <a:cubicBezTo>
                        <a:pt x="195142" y="59651"/>
                        <a:pt x="257792" y="46711"/>
                        <a:pt x="318368" y="26532"/>
                      </a:cubicBezTo>
                      <a:lnTo>
                        <a:pt x="3846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27A77387-DCFE-4BCF-B6F3-A1F336169ACE}"/>
                  </a:ext>
                </a:extLst>
              </p:cNvPr>
              <p:cNvSpPr/>
              <p:nvPr/>
            </p:nvSpPr>
            <p:spPr>
              <a:xfrm>
                <a:off x="14524414" y="2301169"/>
                <a:ext cx="961081" cy="1524000"/>
              </a:xfrm>
              <a:custGeom>
                <a:avLst/>
                <a:gdLst>
                  <a:gd name="connsiteX0" fmla="*/ 319731 w 961081"/>
                  <a:gd name="connsiteY0" fmla="*/ 0 h 1524000"/>
                  <a:gd name="connsiteX1" fmla="*/ 961081 w 961081"/>
                  <a:gd name="connsiteY1" fmla="*/ 768350 h 1524000"/>
                  <a:gd name="connsiteX2" fmla="*/ 319731 w 961081"/>
                  <a:gd name="connsiteY2" fmla="*/ 1524000 h 1524000"/>
                  <a:gd name="connsiteX3" fmla="*/ 3353 w 961081"/>
                  <a:gd name="connsiteY3" fmla="*/ 1464118 h 1524000"/>
                  <a:gd name="connsiteX4" fmla="*/ 0 w 961081"/>
                  <a:gd name="connsiteY4" fmla="*/ 1462412 h 1524000"/>
                  <a:gd name="connsiteX5" fmla="*/ 88161 w 961081"/>
                  <a:gd name="connsiteY5" fmla="*/ 1470397 h 1524000"/>
                  <a:gd name="connsiteX6" fmla="*/ 710256 w 961081"/>
                  <a:gd name="connsiteY6" fmla="*/ 767903 h 1524000"/>
                  <a:gd name="connsiteX7" fmla="*/ 88161 w 961081"/>
                  <a:gd name="connsiteY7" fmla="*/ 53603 h 1524000"/>
                  <a:gd name="connsiteX8" fmla="*/ 0 w 961081"/>
                  <a:gd name="connsiteY8" fmla="*/ 61589 h 1524000"/>
                  <a:gd name="connsiteX9" fmla="*/ 3353 w 961081"/>
                  <a:gd name="connsiteY9" fmla="*/ 59882 h 1524000"/>
                  <a:gd name="connsiteX10" fmla="*/ 319731 w 961081"/>
                  <a:gd name="connsiteY10" fmla="*/ 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1081" h="1524000">
                    <a:moveTo>
                      <a:pt x="319731" y="0"/>
                    </a:moveTo>
                    <a:cubicBezTo>
                      <a:pt x="768628" y="0"/>
                      <a:pt x="961081" y="347509"/>
                      <a:pt x="961081" y="768350"/>
                    </a:cubicBezTo>
                    <a:cubicBezTo>
                      <a:pt x="961081" y="1189191"/>
                      <a:pt x="768628" y="1524000"/>
                      <a:pt x="319731" y="1524000"/>
                    </a:cubicBezTo>
                    <a:cubicBezTo>
                      <a:pt x="207507" y="1524000"/>
                      <a:pt x="100595" y="1502678"/>
                      <a:pt x="3353" y="1464118"/>
                    </a:cubicBezTo>
                    <a:lnTo>
                      <a:pt x="0" y="1462412"/>
                    </a:lnTo>
                    <a:lnTo>
                      <a:pt x="88161" y="1470397"/>
                    </a:lnTo>
                    <a:cubicBezTo>
                      <a:pt x="523581" y="1470397"/>
                      <a:pt x="710256" y="1159140"/>
                      <a:pt x="710256" y="767903"/>
                    </a:cubicBezTo>
                    <a:cubicBezTo>
                      <a:pt x="710256" y="376667"/>
                      <a:pt x="523581" y="53603"/>
                      <a:pt x="88161" y="53603"/>
                    </a:cubicBezTo>
                    <a:lnTo>
                      <a:pt x="0" y="61589"/>
                    </a:lnTo>
                    <a:lnTo>
                      <a:pt x="3353" y="59882"/>
                    </a:lnTo>
                    <a:cubicBezTo>
                      <a:pt x="100595" y="21323"/>
                      <a:pt x="207507" y="0"/>
                      <a:pt x="3197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96" name="フリーフォーム: 図形 995">
                <a:extLst>
                  <a:ext uri="{FF2B5EF4-FFF2-40B4-BE49-F238E27FC236}">
                    <a16:creationId xmlns:a16="http://schemas.microsoft.com/office/drawing/2014/main" id="{811D22DC-AC92-4440-B6FA-212FC9A94F94}"/>
                  </a:ext>
                </a:extLst>
              </p:cNvPr>
              <p:cNvSpPr/>
              <p:nvPr/>
            </p:nvSpPr>
            <p:spPr>
              <a:xfrm>
                <a:off x="10264568" y="1199192"/>
                <a:ext cx="2023793" cy="394021"/>
              </a:xfrm>
              <a:custGeom>
                <a:avLst/>
                <a:gdLst>
                  <a:gd name="connsiteX0" fmla="*/ 1011896 w 2023793"/>
                  <a:gd name="connsiteY0" fmla="*/ 0 h 394021"/>
                  <a:gd name="connsiteX1" fmla="*/ 1993710 w 2023793"/>
                  <a:gd name="connsiteY1" fmla="*/ 355979 h 394021"/>
                  <a:gd name="connsiteX2" fmla="*/ 2023793 w 2023793"/>
                  <a:gd name="connsiteY2" fmla="*/ 394021 h 394021"/>
                  <a:gd name="connsiteX3" fmla="*/ 1981043 w 2023793"/>
                  <a:gd name="connsiteY3" fmla="*/ 370677 h 394021"/>
                  <a:gd name="connsiteX4" fmla="*/ 1011896 w 2023793"/>
                  <a:gd name="connsiteY4" fmla="*/ 171450 h 394021"/>
                  <a:gd name="connsiteX5" fmla="*/ 42749 w 2023793"/>
                  <a:gd name="connsiteY5" fmla="*/ 370677 h 394021"/>
                  <a:gd name="connsiteX6" fmla="*/ 0 w 2023793"/>
                  <a:gd name="connsiteY6" fmla="*/ 394021 h 394021"/>
                  <a:gd name="connsiteX7" fmla="*/ 30082 w 2023793"/>
                  <a:gd name="connsiteY7" fmla="*/ 355979 h 394021"/>
                  <a:gd name="connsiteX8" fmla="*/ 1011896 w 2023793"/>
                  <a:gd name="connsiteY8" fmla="*/ 0 h 394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793" h="394021">
                    <a:moveTo>
                      <a:pt x="1011896" y="0"/>
                    </a:moveTo>
                    <a:cubicBezTo>
                      <a:pt x="1435857" y="0"/>
                      <a:pt x="1804630" y="143942"/>
                      <a:pt x="1993710" y="355979"/>
                    </a:cubicBezTo>
                    <a:lnTo>
                      <a:pt x="2023793" y="394021"/>
                    </a:lnTo>
                    <a:lnTo>
                      <a:pt x="1981043" y="370677"/>
                    </a:lnTo>
                    <a:cubicBezTo>
                      <a:pt x="1733017" y="247585"/>
                      <a:pt x="1390372" y="171450"/>
                      <a:pt x="1011896" y="171450"/>
                    </a:cubicBezTo>
                    <a:cubicBezTo>
                      <a:pt x="633421" y="171450"/>
                      <a:pt x="290775" y="247585"/>
                      <a:pt x="42749" y="370677"/>
                    </a:cubicBezTo>
                    <a:lnTo>
                      <a:pt x="0" y="394021"/>
                    </a:lnTo>
                    <a:lnTo>
                      <a:pt x="30082" y="355979"/>
                    </a:lnTo>
                    <a:cubicBezTo>
                      <a:pt x="219163" y="143942"/>
                      <a:pt x="587936" y="0"/>
                      <a:pt x="1011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97" name="フリーフォーム: 図形 996">
                <a:extLst>
                  <a:ext uri="{FF2B5EF4-FFF2-40B4-BE49-F238E27FC236}">
                    <a16:creationId xmlns:a16="http://schemas.microsoft.com/office/drawing/2014/main" id="{A5DFA59E-E24F-46FF-A39F-96074A9BC034}"/>
                  </a:ext>
                </a:extLst>
              </p:cNvPr>
              <p:cNvSpPr/>
              <p:nvPr/>
            </p:nvSpPr>
            <p:spPr>
              <a:xfrm rot="1800000">
                <a:off x="11023625" y="4617733"/>
                <a:ext cx="373915" cy="491719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98" name="楕円 997">
                <a:extLst>
                  <a:ext uri="{FF2B5EF4-FFF2-40B4-BE49-F238E27FC236}">
                    <a16:creationId xmlns:a16="http://schemas.microsoft.com/office/drawing/2014/main" id="{EB333976-8953-468E-9592-8B8FEC9B6904}"/>
                  </a:ext>
                </a:extLst>
              </p:cNvPr>
              <p:cNvSpPr/>
              <p:nvPr/>
            </p:nvSpPr>
            <p:spPr>
              <a:xfrm>
                <a:off x="8847485" y="2205607"/>
                <a:ext cx="581385" cy="581385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99" name="フリーフォーム: 図形 998">
                <a:extLst>
                  <a:ext uri="{FF2B5EF4-FFF2-40B4-BE49-F238E27FC236}">
                    <a16:creationId xmlns:a16="http://schemas.microsoft.com/office/drawing/2014/main" id="{24C56434-EEDA-4C18-83D3-9166ACBF4D97}"/>
                  </a:ext>
                </a:extLst>
              </p:cNvPr>
              <p:cNvSpPr/>
              <p:nvPr/>
            </p:nvSpPr>
            <p:spPr>
              <a:xfrm rot="5400000">
                <a:off x="10305544" y="2215114"/>
                <a:ext cx="2838450" cy="1682669"/>
              </a:xfrm>
              <a:custGeom>
                <a:avLst/>
                <a:gdLst>
                  <a:gd name="connsiteX0" fmla="*/ 0 w 2838450"/>
                  <a:gd name="connsiteY0" fmla="*/ 1190177 h 1682669"/>
                  <a:gd name="connsiteX1" fmla="*/ 64898 w 2838450"/>
                  <a:gd name="connsiteY1" fmla="*/ 366777 h 1682669"/>
                  <a:gd name="connsiteX2" fmla="*/ 75110 w 2838450"/>
                  <a:gd name="connsiteY2" fmla="*/ 315666 h 1682669"/>
                  <a:gd name="connsiteX3" fmla="*/ 104554 w 2838450"/>
                  <a:gd name="connsiteY3" fmla="*/ 315099 h 1682669"/>
                  <a:gd name="connsiteX4" fmla="*/ 1619907 w 2838450"/>
                  <a:gd name="connsiteY4" fmla="*/ 159603 h 1682669"/>
                  <a:gd name="connsiteX5" fmla="*/ 2720904 w 2838450"/>
                  <a:gd name="connsiteY5" fmla="*/ 122649 h 1682669"/>
                  <a:gd name="connsiteX6" fmla="*/ 2724516 w 2838450"/>
                  <a:gd name="connsiteY6" fmla="*/ 121273 h 1682669"/>
                  <a:gd name="connsiteX7" fmla="*/ 2737707 w 2838450"/>
                  <a:gd name="connsiteY7" fmla="*/ 172980 h 1682669"/>
                  <a:gd name="connsiteX8" fmla="*/ 2838450 w 2838450"/>
                  <a:gd name="connsiteY8" fmla="*/ 1190177 h 1682669"/>
                  <a:gd name="connsiteX9" fmla="*/ 2831123 w 2838450"/>
                  <a:gd name="connsiteY9" fmla="*/ 1493117 h 1682669"/>
                  <a:gd name="connsiteX10" fmla="*/ 2823413 w 2838450"/>
                  <a:gd name="connsiteY10" fmla="*/ 1598580 h 1682669"/>
                  <a:gd name="connsiteX11" fmla="*/ 2756419 w 2838450"/>
                  <a:gd name="connsiteY11" fmla="*/ 1574090 h 1682669"/>
                  <a:gd name="connsiteX12" fmla="*/ 1619907 w 2838450"/>
                  <a:gd name="connsiteY12" fmla="*/ 1523068 h 1682669"/>
                  <a:gd name="connsiteX13" fmla="*/ 104555 w 2838450"/>
                  <a:gd name="connsiteY13" fmla="*/ 1367572 h 1682669"/>
                  <a:gd name="connsiteX14" fmla="*/ 4244 w 2838450"/>
                  <a:gd name="connsiteY14" fmla="*/ 1365641 h 1682669"/>
                  <a:gd name="connsiteX15" fmla="*/ 0 w 2838450"/>
                  <a:gd name="connsiteY15" fmla="*/ 1190177 h 168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8450" h="1682669">
                    <a:moveTo>
                      <a:pt x="0" y="1190177"/>
                    </a:moveTo>
                    <a:cubicBezTo>
                      <a:pt x="0" y="883358"/>
                      <a:pt x="22755" y="609404"/>
                      <a:pt x="64898" y="366777"/>
                    </a:cubicBezTo>
                    <a:lnTo>
                      <a:pt x="75110" y="315666"/>
                    </a:lnTo>
                    <a:lnTo>
                      <a:pt x="104554" y="315099"/>
                    </a:lnTo>
                    <a:cubicBezTo>
                      <a:pt x="609672" y="263267"/>
                      <a:pt x="1114790" y="-255055"/>
                      <a:pt x="1619907" y="159603"/>
                    </a:cubicBezTo>
                    <a:cubicBezTo>
                      <a:pt x="1986906" y="460877"/>
                      <a:pt x="2353904" y="269638"/>
                      <a:pt x="2720904" y="122649"/>
                    </a:cubicBezTo>
                    <a:lnTo>
                      <a:pt x="2724516" y="121273"/>
                    </a:lnTo>
                    <a:lnTo>
                      <a:pt x="2737707" y="172980"/>
                    </a:lnTo>
                    <a:cubicBezTo>
                      <a:pt x="2802754" y="460662"/>
                      <a:pt x="2838450" y="798663"/>
                      <a:pt x="2838450" y="1190177"/>
                    </a:cubicBezTo>
                    <a:cubicBezTo>
                      <a:pt x="2838450" y="1292450"/>
                      <a:pt x="2835968" y="1393512"/>
                      <a:pt x="2831123" y="1493117"/>
                    </a:cubicBezTo>
                    <a:lnTo>
                      <a:pt x="2823413" y="1598580"/>
                    </a:lnTo>
                    <a:lnTo>
                      <a:pt x="2756419" y="1574090"/>
                    </a:lnTo>
                    <a:cubicBezTo>
                      <a:pt x="2377582" y="1425883"/>
                      <a:pt x="1998744" y="1212075"/>
                      <a:pt x="1619907" y="1523068"/>
                    </a:cubicBezTo>
                    <a:cubicBezTo>
                      <a:pt x="1114789" y="1937725"/>
                      <a:pt x="609672" y="1419404"/>
                      <a:pt x="104555" y="1367572"/>
                    </a:cubicBezTo>
                    <a:lnTo>
                      <a:pt x="4244" y="1365641"/>
                    </a:lnTo>
                    <a:lnTo>
                      <a:pt x="0" y="119017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00" name="フリーフォーム: 図形 999">
                <a:extLst>
                  <a:ext uri="{FF2B5EF4-FFF2-40B4-BE49-F238E27FC236}">
                    <a16:creationId xmlns:a16="http://schemas.microsoft.com/office/drawing/2014/main" id="{82D7251B-FF41-460C-9649-88B6D33C1BA1}"/>
                  </a:ext>
                </a:extLst>
              </p:cNvPr>
              <p:cNvSpPr/>
              <p:nvPr/>
            </p:nvSpPr>
            <p:spPr>
              <a:xfrm rot="5400000">
                <a:off x="11128585" y="2830648"/>
                <a:ext cx="2649406" cy="412777"/>
              </a:xfrm>
              <a:custGeom>
                <a:avLst/>
                <a:gdLst>
                  <a:gd name="connsiteX0" fmla="*/ 0 w 2649406"/>
                  <a:gd name="connsiteY0" fmla="*/ 409239 h 412777"/>
                  <a:gd name="connsiteX1" fmla="*/ 19105 w 2649406"/>
                  <a:gd name="connsiteY1" fmla="*/ 313621 h 412777"/>
                  <a:gd name="connsiteX2" fmla="*/ 29443 w 2649406"/>
                  <a:gd name="connsiteY2" fmla="*/ 313422 h 412777"/>
                  <a:gd name="connsiteX3" fmla="*/ 29485 w 2649406"/>
                  <a:gd name="connsiteY3" fmla="*/ 313415 h 412777"/>
                  <a:gd name="connsiteX4" fmla="*/ 124154 w 2649406"/>
                  <a:gd name="connsiteY4" fmla="*/ 298577 h 412777"/>
                  <a:gd name="connsiteX5" fmla="*/ 144263 w 2649406"/>
                  <a:gd name="connsiteY5" fmla="*/ 293540 h 412777"/>
                  <a:gd name="connsiteX6" fmla="*/ 155723 w 2649406"/>
                  <a:gd name="connsiteY6" fmla="*/ 291555 h 412777"/>
                  <a:gd name="connsiteX7" fmla="*/ 178997 w 2649406"/>
                  <a:gd name="connsiteY7" fmla="*/ 284839 h 412777"/>
                  <a:gd name="connsiteX8" fmla="*/ 218864 w 2649406"/>
                  <a:gd name="connsiteY8" fmla="*/ 274851 h 412777"/>
                  <a:gd name="connsiteX9" fmla="*/ 244458 w 2649406"/>
                  <a:gd name="connsiteY9" fmla="*/ 265946 h 412777"/>
                  <a:gd name="connsiteX10" fmla="*/ 282002 w 2649406"/>
                  <a:gd name="connsiteY10" fmla="*/ 255111 h 412777"/>
                  <a:gd name="connsiteX11" fmla="*/ 534561 w 2649406"/>
                  <a:gd name="connsiteY11" fmla="*/ 157926 h 412777"/>
                  <a:gd name="connsiteX12" fmla="*/ 608850 w 2649406"/>
                  <a:gd name="connsiteY12" fmla="*/ 127910 h 412777"/>
                  <a:gd name="connsiteX13" fmla="*/ 787065 w 2649406"/>
                  <a:gd name="connsiteY13" fmla="*/ 60761 h 412777"/>
                  <a:gd name="connsiteX14" fmla="*/ 787120 w 2649406"/>
                  <a:gd name="connsiteY14" fmla="*/ 60740 h 412777"/>
                  <a:gd name="connsiteX15" fmla="*/ 899424 w 2649406"/>
                  <a:gd name="connsiteY15" fmla="*/ 28330 h 412777"/>
                  <a:gd name="connsiteX16" fmla="*/ 932692 w 2649406"/>
                  <a:gd name="connsiteY16" fmla="*/ 20955 h 412777"/>
                  <a:gd name="connsiteX17" fmla="*/ 1017032 w 2649406"/>
                  <a:gd name="connsiteY17" fmla="*/ 6351 h 412777"/>
                  <a:gd name="connsiteX18" fmla="*/ 1051403 w 2649406"/>
                  <a:gd name="connsiteY18" fmla="*/ 2204 h 412777"/>
                  <a:gd name="connsiteX19" fmla="*/ 1165958 w 2649406"/>
                  <a:gd name="connsiteY19" fmla="*/ 0 h 412777"/>
                  <a:gd name="connsiteX20" fmla="*/ 1278963 w 2649406"/>
                  <a:gd name="connsiteY20" fmla="*/ 19568 h 412777"/>
                  <a:gd name="connsiteX21" fmla="*/ 1355332 w 2649406"/>
                  <a:gd name="connsiteY21" fmla="*/ 43414 h 412777"/>
                  <a:gd name="connsiteX22" fmla="*/ 1355377 w 2649406"/>
                  <a:gd name="connsiteY22" fmla="*/ 43429 h 412777"/>
                  <a:gd name="connsiteX23" fmla="*/ 1355422 w 2649406"/>
                  <a:gd name="connsiteY23" fmla="*/ 43450 h 412777"/>
                  <a:gd name="connsiteX24" fmla="*/ 1439213 w 2649406"/>
                  <a:gd name="connsiteY24" fmla="*/ 85333 h 412777"/>
                  <a:gd name="connsiteX25" fmla="*/ 1460315 w 2649406"/>
                  <a:gd name="connsiteY25" fmla="*/ 98021 h 412777"/>
                  <a:gd name="connsiteX26" fmla="*/ 1544749 w 2649406"/>
                  <a:gd name="connsiteY26" fmla="*/ 157891 h 412777"/>
                  <a:gd name="connsiteX27" fmla="*/ 1544796 w 2649406"/>
                  <a:gd name="connsiteY27" fmla="*/ 157926 h 412777"/>
                  <a:gd name="connsiteX28" fmla="*/ 2555029 w 2649406"/>
                  <a:gd name="connsiteY28" fmla="*/ 157926 h 412777"/>
                  <a:gd name="connsiteX29" fmla="*/ 2627424 w 2649406"/>
                  <a:gd name="connsiteY29" fmla="*/ 128675 h 412777"/>
                  <a:gd name="connsiteX30" fmla="*/ 2649406 w 2649406"/>
                  <a:gd name="connsiteY30" fmla="*/ 214846 h 412777"/>
                  <a:gd name="connsiteX31" fmla="*/ 2645794 w 2649406"/>
                  <a:gd name="connsiteY31" fmla="*/ 216222 h 412777"/>
                  <a:gd name="connsiteX32" fmla="*/ 1544797 w 2649406"/>
                  <a:gd name="connsiteY32" fmla="*/ 253176 h 412777"/>
                  <a:gd name="connsiteX33" fmla="*/ 29444 w 2649406"/>
                  <a:gd name="connsiteY33" fmla="*/ 408672 h 412777"/>
                  <a:gd name="connsiteX34" fmla="*/ 0 w 2649406"/>
                  <a:gd name="connsiteY34" fmla="*/ 409239 h 41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49406" h="412777">
                    <a:moveTo>
                      <a:pt x="0" y="409239"/>
                    </a:moveTo>
                    <a:lnTo>
                      <a:pt x="19105" y="313621"/>
                    </a:lnTo>
                    <a:lnTo>
                      <a:pt x="29443" y="313422"/>
                    </a:lnTo>
                    <a:lnTo>
                      <a:pt x="29485" y="313415"/>
                    </a:lnTo>
                    <a:lnTo>
                      <a:pt x="124154" y="298577"/>
                    </a:lnTo>
                    <a:lnTo>
                      <a:pt x="144263" y="293540"/>
                    </a:lnTo>
                    <a:lnTo>
                      <a:pt x="155723" y="291555"/>
                    </a:lnTo>
                    <a:lnTo>
                      <a:pt x="178997" y="284839"/>
                    </a:lnTo>
                    <a:lnTo>
                      <a:pt x="218864" y="274851"/>
                    </a:lnTo>
                    <a:lnTo>
                      <a:pt x="244458" y="265946"/>
                    </a:lnTo>
                    <a:lnTo>
                      <a:pt x="282002" y="255111"/>
                    </a:lnTo>
                    <a:cubicBezTo>
                      <a:pt x="366188" y="227035"/>
                      <a:pt x="450375" y="192481"/>
                      <a:pt x="534561" y="157926"/>
                    </a:cubicBezTo>
                    <a:lnTo>
                      <a:pt x="608850" y="127910"/>
                    </a:lnTo>
                    <a:lnTo>
                      <a:pt x="787065" y="60761"/>
                    </a:lnTo>
                    <a:lnTo>
                      <a:pt x="787120" y="60740"/>
                    </a:lnTo>
                    <a:lnTo>
                      <a:pt x="899424" y="28330"/>
                    </a:lnTo>
                    <a:lnTo>
                      <a:pt x="932692" y="20955"/>
                    </a:lnTo>
                    <a:lnTo>
                      <a:pt x="1017032" y="6351"/>
                    </a:lnTo>
                    <a:lnTo>
                      <a:pt x="1051403" y="2204"/>
                    </a:lnTo>
                    <a:lnTo>
                      <a:pt x="1165958" y="0"/>
                    </a:lnTo>
                    <a:lnTo>
                      <a:pt x="1278963" y="19568"/>
                    </a:lnTo>
                    <a:lnTo>
                      <a:pt x="1355332" y="43414"/>
                    </a:lnTo>
                    <a:lnTo>
                      <a:pt x="1355377" y="43429"/>
                    </a:lnTo>
                    <a:lnTo>
                      <a:pt x="1355422" y="43450"/>
                    </a:lnTo>
                    <a:lnTo>
                      <a:pt x="1439213" y="85333"/>
                    </a:lnTo>
                    <a:lnTo>
                      <a:pt x="1460315" y="98021"/>
                    </a:lnTo>
                    <a:lnTo>
                      <a:pt x="1544749" y="157891"/>
                    </a:lnTo>
                    <a:lnTo>
                      <a:pt x="1544796" y="157926"/>
                    </a:lnTo>
                    <a:cubicBezTo>
                      <a:pt x="1881540" y="434364"/>
                      <a:pt x="2218284" y="296145"/>
                      <a:pt x="2555029" y="157926"/>
                    </a:cubicBezTo>
                    <a:lnTo>
                      <a:pt x="2627424" y="128675"/>
                    </a:lnTo>
                    <a:lnTo>
                      <a:pt x="2649406" y="214846"/>
                    </a:lnTo>
                    <a:lnTo>
                      <a:pt x="2645794" y="216222"/>
                    </a:lnTo>
                    <a:cubicBezTo>
                      <a:pt x="2278794" y="363211"/>
                      <a:pt x="1911796" y="554450"/>
                      <a:pt x="1544797" y="253176"/>
                    </a:cubicBezTo>
                    <a:cubicBezTo>
                      <a:pt x="1039680" y="-161482"/>
                      <a:pt x="534562" y="356840"/>
                      <a:pt x="29444" y="408672"/>
                    </a:cubicBezTo>
                    <a:lnTo>
                      <a:pt x="0" y="409239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01" name="フリーフォーム: 図形 1000">
                <a:extLst>
                  <a:ext uri="{FF2B5EF4-FFF2-40B4-BE49-F238E27FC236}">
                    <a16:creationId xmlns:a16="http://schemas.microsoft.com/office/drawing/2014/main" id="{9CD2560F-80FE-4C3A-8D60-2A6E2CB3E7C3}"/>
                  </a:ext>
                </a:extLst>
              </p:cNvPr>
              <p:cNvSpPr/>
              <p:nvPr/>
            </p:nvSpPr>
            <p:spPr>
              <a:xfrm rot="5400000">
                <a:off x="9676548" y="2846047"/>
                <a:ext cx="2828225" cy="414453"/>
              </a:xfrm>
              <a:custGeom>
                <a:avLst/>
                <a:gdLst>
                  <a:gd name="connsiteX0" fmla="*/ 0 w 2828225"/>
                  <a:gd name="connsiteY0" fmla="*/ 2131 h 414453"/>
                  <a:gd name="connsiteX1" fmla="*/ 102616 w 2828225"/>
                  <a:gd name="connsiteY1" fmla="*/ 4106 h 414453"/>
                  <a:gd name="connsiteX2" fmla="*/ 1617968 w 2828225"/>
                  <a:gd name="connsiteY2" fmla="*/ 159602 h 414453"/>
                  <a:gd name="connsiteX3" fmla="*/ 2596632 w 2828225"/>
                  <a:gd name="connsiteY3" fmla="*/ 146657 h 414453"/>
                  <a:gd name="connsiteX4" fmla="*/ 2828225 w 2828225"/>
                  <a:gd name="connsiteY4" fmla="*/ 238020 h 414453"/>
                  <a:gd name="connsiteX5" fmla="*/ 2821555 w 2828225"/>
                  <a:gd name="connsiteY5" fmla="*/ 329255 h 414453"/>
                  <a:gd name="connsiteX6" fmla="*/ 2628201 w 2828225"/>
                  <a:gd name="connsiteY6" fmla="*/ 254852 h 414453"/>
                  <a:gd name="connsiteX7" fmla="*/ 1617967 w 2828225"/>
                  <a:gd name="connsiteY7" fmla="*/ 254852 h 414453"/>
                  <a:gd name="connsiteX8" fmla="*/ 102615 w 2828225"/>
                  <a:gd name="connsiteY8" fmla="*/ 99356 h 414453"/>
                  <a:gd name="connsiteX9" fmla="*/ 2305 w 2828225"/>
                  <a:gd name="connsiteY9" fmla="*/ 97426 h 41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8225" h="414453">
                    <a:moveTo>
                      <a:pt x="0" y="2131"/>
                    </a:moveTo>
                    <a:lnTo>
                      <a:pt x="102616" y="4106"/>
                    </a:lnTo>
                    <a:cubicBezTo>
                      <a:pt x="607733" y="55938"/>
                      <a:pt x="1112851" y="574259"/>
                      <a:pt x="1617968" y="159602"/>
                    </a:cubicBezTo>
                    <a:cubicBezTo>
                      <a:pt x="1944189" y="-108197"/>
                      <a:pt x="2270411" y="13150"/>
                      <a:pt x="2596632" y="146657"/>
                    </a:cubicBezTo>
                    <a:lnTo>
                      <a:pt x="2828225" y="238020"/>
                    </a:lnTo>
                    <a:lnTo>
                      <a:pt x="2821555" y="329255"/>
                    </a:lnTo>
                    <a:lnTo>
                      <a:pt x="2628201" y="254852"/>
                    </a:lnTo>
                    <a:cubicBezTo>
                      <a:pt x="2291457" y="116633"/>
                      <a:pt x="1954712" y="-21586"/>
                      <a:pt x="1617967" y="254852"/>
                    </a:cubicBezTo>
                    <a:cubicBezTo>
                      <a:pt x="1112849" y="669509"/>
                      <a:pt x="607732" y="151188"/>
                      <a:pt x="102615" y="99356"/>
                    </a:cubicBezTo>
                    <a:lnTo>
                      <a:pt x="2305" y="9742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02" name="フリーフォーム: 図形 1001">
                <a:extLst>
                  <a:ext uri="{FF2B5EF4-FFF2-40B4-BE49-F238E27FC236}">
                    <a16:creationId xmlns:a16="http://schemas.microsoft.com/office/drawing/2014/main" id="{6DDDB63E-FCEA-4012-824D-74469F888E52}"/>
                  </a:ext>
                </a:extLst>
              </p:cNvPr>
              <p:cNvSpPr/>
              <p:nvPr/>
            </p:nvSpPr>
            <p:spPr>
              <a:xfrm>
                <a:off x="10488290" y="27773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3D6816CC-A1E5-4A30-AF63-FCD94080A0E8}"/>
                  </a:ext>
                </a:extLst>
              </p:cNvPr>
              <p:cNvSpPr/>
              <p:nvPr/>
            </p:nvSpPr>
            <p:spPr>
              <a:xfrm>
                <a:off x="11053678" y="27773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81" name="正方形/長方形 980">
              <a:extLst>
                <a:ext uri="{FF2B5EF4-FFF2-40B4-BE49-F238E27FC236}">
                  <a16:creationId xmlns:a16="http://schemas.microsoft.com/office/drawing/2014/main" id="{4A3DFAC1-35E9-49A5-8FDA-DDACF46149CE}"/>
                </a:ext>
              </a:extLst>
            </p:cNvPr>
            <p:cNvSpPr/>
            <p:nvPr/>
          </p:nvSpPr>
          <p:spPr bwMode="auto">
            <a:xfrm>
              <a:off x="3623944" y="3903527"/>
              <a:ext cx="2700301" cy="1737363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2" name="フリーフォーム: 図形 981">
              <a:extLst>
                <a:ext uri="{FF2B5EF4-FFF2-40B4-BE49-F238E27FC236}">
                  <a16:creationId xmlns:a16="http://schemas.microsoft.com/office/drawing/2014/main" id="{C9596A08-035D-4D32-898C-DA57998421E7}"/>
                </a:ext>
              </a:extLst>
            </p:cNvPr>
            <p:cNvSpPr/>
            <p:nvPr/>
          </p:nvSpPr>
          <p:spPr bwMode="auto">
            <a:xfrm rot="2700000">
              <a:off x="5898220" y="4007812"/>
              <a:ext cx="490421" cy="147230"/>
            </a:xfrm>
            <a:custGeom>
              <a:avLst/>
              <a:gdLst>
                <a:gd name="connsiteX0" fmla="*/ 52060 w 490421"/>
                <a:gd name="connsiteY0" fmla="*/ 93347 h 147230"/>
                <a:gd name="connsiteX1" fmla="*/ 438361 w 490421"/>
                <a:gd name="connsiteY1" fmla="*/ 93347 h 147230"/>
                <a:gd name="connsiteX2" fmla="*/ 490421 w 490421"/>
                <a:gd name="connsiteY2" fmla="*/ 147230 h 147230"/>
                <a:gd name="connsiteX3" fmla="*/ 0 w 490421"/>
                <a:gd name="connsiteY3" fmla="*/ 147230 h 147230"/>
                <a:gd name="connsiteX4" fmla="*/ 142013 w 490421"/>
                <a:gd name="connsiteY4" fmla="*/ 0 h 147230"/>
                <a:gd name="connsiteX5" fmla="*/ 361879 w 490421"/>
                <a:gd name="connsiteY5" fmla="*/ 0 h 147230"/>
                <a:gd name="connsiteX6" fmla="*/ 414651 w 490421"/>
                <a:gd name="connsiteY6" fmla="*/ 54620 h 147230"/>
                <a:gd name="connsiteX7" fmla="*/ 89241 w 490421"/>
                <a:gd name="connsiteY7" fmla="*/ 54620 h 14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421" h="147230">
                  <a:moveTo>
                    <a:pt x="52060" y="93347"/>
                  </a:moveTo>
                  <a:lnTo>
                    <a:pt x="438361" y="93347"/>
                  </a:lnTo>
                  <a:lnTo>
                    <a:pt x="490421" y="147230"/>
                  </a:lnTo>
                  <a:lnTo>
                    <a:pt x="0" y="147230"/>
                  </a:lnTo>
                  <a:close/>
                  <a:moveTo>
                    <a:pt x="142013" y="0"/>
                  </a:moveTo>
                  <a:lnTo>
                    <a:pt x="361879" y="0"/>
                  </a:lnTo>
                  <a:lnTo>
                    <a:pt x="414651" y="54620"/>
                  </a:lnTo>
                  <a:lnTo>
                    <a:pt x="89241" y="546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03" name="グループ化 1202">
            <a:extLst>
              <a:ext uri="{FF2B5EF4-FFF2-40B4-BE49-F238E27FC236}">
                <a16:creationId xmlns:a16="http://schemas.microsoft.com/office/drawing/2014/main" id="{008497D8-F20D-4DED-967A-2468F415AD66}"/>
              </a:ext>
            </a:extLst>
          </p:cNvPr>
          <p:cNvGrpSpPr/>
          <p:nvPr/>
        </p:nvGrpSpPr>
        <p:grpSpPr>
          <a:xfrm>
            <a:off x="3953532" y="4307761"/>
            <a:ext cx="2122986" cy="1624575"/>
            <a:chOff x="-2362726" y="4239813"/>
            <a:chExt cx="2709807" cy="2073629"/>
          </a:xfrm>
        </p:grpSpPr>
        <p:grpSp>
          <p:nvGrpSpPr>
            <p:cNvPr id="1204" name="グループ化 1203">
              <a:extLst>
                <a:ext uri="{FF2B5EF4-FFF2-40B4-BE49-F238E27FC236}">
                  <a16:creationId xmlns:a16="http://schemas.microsoft.com/office/drawing/2014/main" id="{14E07E74-3A2E-4919-B684-D8AD17063CB2}"/>
                </a:ext>
              </a:extLst>
            </p:cNvPr>
            <p:cNvGrpSpPr/>
            <p:nvPr/>
          </p:nvGrpSpPr>
          <p:grpSpPr>
            <a:xfrm rot="1364621">
              <a:off x="-1254930" y="4878824"/>
              <a:ext cx="1118063" cy="796452"/>
              <a:chOff x="1544248" y="3456325"/>
              <a:chExt cx="1688304" cy="1360034"/>
            </a:xfrm>
          </p:grpSpPr>
          <p:grpSp>
            <p:nvGrpSpPr>
              <p:cNvPr id="1217" name="グループ化 1216">
                <a:extLst>
                  <a:ext uri="{FF2B5EF4-FFF2-40B4-BE49-F238E27FC236}">
                    <a16:creationId xmlns:a16="http://schemas.microsoft.com/office/drawing/2014/main" id="{241E9B39-07F8-48F0-8F53-7E1E9CA3A5CF}"/>
                  </a:ext>
                </a:extLst>
              </p:cNvPr>
              <p:cNvGrpSpPr/>
              <p:nvPr/>
            </p:nvGrpSpPr>
            <p:grpSpPr>
              <a:xfrm>
                <a:off x="1544248" y="3456325"/>
                <a:ext cx="1688304" cy="1360034"/>
                <a:chOff x="2639851" y="1582959"/>
                <a:chExt cx="4693902" cy="3781233"/>
              </a:xfrm>
            </p:grpSpPr>
            <p:sp>
              <p:nvSpPr>
                <p:cNvPr id="1220" name="楕円 1219">
                  <a:extLst>
                    <a:ext uri="{FF2B5EF4-FFF2-40B4-BE49-F238E27FC236}">
                      <a16:creationId xmlns:a16="http://schemas.microsoft.com/office/drawing/2014/main" id="{AF8CCAE5-27A3-4AEC-902D-5A84B0D9EF42}"/>
                    </a:ext>
                  </a:extLst>
                </p:cNvPr>
                <p:cNvSpPr/>
                <p:nvPr/>
              </p:nvSpPr>
              <p:spPr>
                <a:xfrm rot="900000">
                  <a:off x="3774272" y="1612819"/>
                  <a:ext cx="2129789" cy="1641767"/>
                </a:xfrm>
                <a:prstGeom prst="ellipse">
                  <a:avLst/>
                </a:prstGeom>
                <a:solidFill>
                  <a:srgbClr val="FF33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21" name="グループ化 1220">
                  <a:extLst>
                    <a:ext uri="{FF2B5EF4-FFF2-40B4-BE49-F238E27FC236}">
                      <a16:creationId xmlns:a16="http://schemas.microsoft.com/office/drawing/2014/main" id="{6D7FF4FD-1B93-41DA-A6B1-5E616503F27F}"/>
                    </a:ext>
                  </a:extLst>
                </p:cNvPr>
                <p:cNvGrpSpPr/>
                <p:nvPr/>
              </p:nvGrpSpPr>
              <p:grpSpPr>
                <a:xfrm>
                  <a:off x="6128564" y="2772229"/>
                  <a:ext cx="1205189" cy="1434936"/>
                  <a:chOff x="6128564" y="2772229"/>
                  <a:chExt cx="1205189" cy="1434936"/>
                </a:xfrm>
              </p:grpSpPr>
              <p:sp>
                <p:nvSpPr>
                  <p:cNvPr id="1249" name="楕円 7">
                    <a:extLst>
                      <a:ext uri="{FF2B5EF4-FFF2-40B4-BE49-F238E27FC236}">
                        <a16:creationId xmlns:a16="http://schemas.microsoft.com/office/drawing/2014/main" id="{771D84D4-9131-44B4-8415-CF064BCFC022}"/>
                      </a:ext>
                    </a:extLst>
                  </p:cNvPr>
                  <p:cNvSpPr/>
                  <p:nvPr/>
                </p:nvSpPr>
                <p:spPr>
                  <a:xfrm>
                    <a:off x="6128564" y="2772229"/>
                    <a:ext cx="1205188" cy="1434936"/>
                  </a:xfrm>
                  <a:custGeom>
                    <a:avLst/>
                    <a:gdLst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454150"/>
                      <a:gd name="connsiteY0" fmla="*/ 762000 h 1524000"/>
                      <a:gd name="connsiteX1" fmla="*/ 812800 w 1454150"/>
                      <a:gd name="connsiteY1" fmla="*/ 0 h 1524000"/>
                      <a:gd name="connsiteX2" fmla="*/ 1454150 w 1454150"/>
                      <a:gd name="connsiteY2" fmla="*/ 768350 h 1524000"/>
                      <a:gd name="connsiteX3" fmla="*/ 812800 w 1454150"/>
                      <a:gd name="connsiteY3" fmla="*/ 1524000 h 1524000"/>
                      <a:gd name="connsiteX4" fmla="*/ 0 w 1454150"/>
                      <a:gd name="connsiteY4" fmla="*/ 762000 h 1524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4150" h="1524000">
                        <a:moveTo>
                          <a:pt x="0" y="762000"/>
                        </a:moveTo>
                        <a:cubicBezTo>
                          <a:pt x="0" y="341159"/>
                          <a:pt x="363903" y="0"/>
                          <a:pt x="812800" y="0"/>
                        </a:cubicBezTo>
                        <a:cubicBezTo>
                          <a:pt x="1261697" y="0"/>
                          <a:pt x="1454150" y="347509"/>
                          <a:pt x="1454150" y="768350"/>
                        </a:cubicBezTo>
                        <a:cubicBezTo>
                          <a:pt x="1454150" y="1189191"/>
                          <a:pt x="1261697" y="1524000"/>
                          <a:pt x="812800" y="1524000"/>
                        </a:cubicBezTo>
                        <a:cubicBezTo>
                          <a:pt x="363903" y="1524000"/>
                          <a:pt x="0" y="1182841"/>
                          <a:pt x="0" y="762000"/>
                        </a:cubicBezTo>
                        <a:close/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0" name="フリーフォーム: 図形 1249">
                    <a:extLst>
                      <a:ext uri="{FF2B5EF4-FFF2-40B4-BE49-F238E27FC236}">
                        <a16:creationId xmlns:a16="http://schemas.microsoft.com/office/drawing/2014/main" id="{BA80EE62-C005-4F9F-94EC-CDD47BC4E833}"/>
                      </a:ext>
                    </a:extLst>
                  </p:cNvPr>
                  <p:cNvSpPr/>
                  <p:nvPr/>
                </p:nvSpPr>
                <p:spPr>
                  <a:xfrm>
                    <a:off x="6650086" y="2772229"/>
                    <a:ext cx="683667" cy="1434936"/>
                  </a:xfrm>
                  <a:custGeom>
                    <a:avLst/>
                    <a:gdLst>
                      <a:gd name="connsiteX0" fmla="*/ 152121 w 683667"/>
                      <a:gd name="connsiteY0" fmla="*/ 0 h 1434936"/>
                      <a:gd name="connsiteX1" fmla="*/ 683667 w 683667"/>
                      <a:gd name="connsiteY1" fmla="*/ 723447 h 1434936"/>
                      <a:gd name="connsiteX2" fmla="*/ 152121 w 683667"/>
                      <a:gd name="connsiteY2" fmla="*/ 1434936 h 1434936"/>
                      <a:gd name="connsiteX3" fmla="*/ 16359 w 683667"/>
                      <a:gd name="connsiteY3" fmla="*/ 1420360 h 1434936"/>
                      <a:gd name="connsiteX4" fmla="*/ 0 w 683667"/>
                      <a:gd name="connsiteY4" fmla="*/ 1414951 h 1434936"/>
                      <a:gd name="connsiteX5" fmla="*/ 34268 w 683667"/>
                      <a:gd name="connsiteY5" fmla="*/ 1411727 h 1434936"/>
                      <a:gd name="connsiteX6" fmla="*/ 500015 w 683667"/>
                      <a:gd name="connsiteY6" fmla="*/ 723371 h 1434936"/>
                      <a:gd name="connsiteX7" fmla="*/ 34268 w 683667"/>
                      <a:gd name="connsiteY7" fmla="*/ 23717 h 1434936"/>
                      <a:gd name="connsiteX8" fmla="*/ 3000 w 683667"/>
                      <a:gd name="connsiteY8" fmla="*/ 18993 h 1434936"/>
                      <a:gd name="connsiteX9" fmla="*/ 16359 w 683667"/>
                      <a:gd name="connsiteY9" fmla="*/ 14576 h 1434936"/>
                      <a:gd name="connsiteX10" fmla="*/ 152121 w 683667"/>
                      <a:gd name="connsiteY10" fmla="*/ 0 h 1434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83667" h="1434936">
                        <a:moveTo>
                          <a:pt x="152121" y="0"/>
                        </a:moveTo>
                        <a:cubicBezTo>
                          <a:pt x="524164" y="0"/>
                          <a:pt x="683667" y="327200"/>
                          <a:pt x="683667" y="723447"/>
                        </a:cubicBezTo>
                        <a:cubicBezTo>
                          <a:pt x="683667" y="1119694"/>
                          <a:pt x="524164" y="1434936"/>
                          <a:pt x="152121" y="1434936"/>
                        </a:cubicBezTo>
                        <a:cubicBezTo>
                          <a:pt x="105616" y="1434936"/>
                          <a:pt x="60211" y="1429917"/>
                          <a:pt x="16359" y="1420360"/>
                        </a:cubicBezTo>
                        <a:lnTo>
                          <a:pt x="0" y="1414951"/>
                        </a:lnTo>
                        <a:lnTo>
                          <a:pt x="34268" y="1411727"/>
                        </a:lnTo>
                        <a:cubicBezTo>
                          <a:pt x="358492" y="1346801"/>
                          <a:pt x="500015" y="1065704"/>
                          <a:pt x="500015" y="723371"/>
                        </a:cubicBezTo>
                        <a:cubicBezTo>
                          <a:pt x="500015" y="381040"/>
                          <a:pt x="358492" y="90902"/>
                          <a:pt x="34268" y="23717"/>
                        </a:cubicBezTo>
                        <a:lnTo>
                          <a:pt x="3000" y="18993"/>
                        </a:lnTo>
                        <a:lnTo>
                          <a:pt x="16359" y="14576"/>
                        </a:lnTo>
                        <a:cubicBezTo>
                          <a:pt x="60211" y="5019"/>
                          <a:pt x="105616" y="0"/>
                          <a:pt x="15212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22" name="グループ化 1221">
                  <a:extLst>
                    <a:ext uri="{FF2B5EF4-FFF2-40B4-BE49-F238E27FC236}">
                      <a16:creationId xmlns:a16="http://schemas.microsoft.com/office/drawing/2014/main" id="{2C4F7528-3399-47B2-B9B2-B0EE23AFF6AE}"/>
                    </a:ext>
                  </a:extLst>
                </p:cNvPr>
                <p:cNvGrpSpPr/>
                <p:nvPr/>
              </p:nvGrpSpPr>
              <p:grpSpPr>
                <a:xfrm flipV="1">
                  <a:off x="5679510" y="2195723"/>
                  <a:ext cx="977917" cy="750025"/>
                  <a:chOff x="8201081" y="3700491"/>
                  <a:chExt cx="1530350" cy="1041092"/>
                </a:xfrm>
              </p:grpSpPr>
              <p:sp>
                <p:nvSpPr>
                  <p:cNvPr id="1247" name="楕円 1246">
                    <a:extLst>
                      <a:ext uri="{FF2B5EF4-FFF2-40B4-BE49-F238E27FC236}">
                        <a16:creationId xmlns:a16="http://schemas.microsoft.com/office/drawing/2014/main" id="{D9D9CD55-0AB3-4AEE-93DA-5E6A255663D7}"/>
                      </a:ext>
                    </a:extLst>
                  </p:cNvPr>
                  <p:cNvSpPr/>
                  <p:nvPr/>
                </p:nvSpPr>
                <p:spPr>
                  <a:xfrm>
                    <a:off x="8201081" y="3700491"/>
                    <a:ext cx="1530350" cy="1041091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8" name="フリーフォーム: 図形 1247">
                    <a:extLst>
                      <a:ext uri="{FF2B5EF4-FFF2-40B4-BE49-F238E27FC236}">
                        <a16:creationId xmlns:a16="http://schemas.microsoft.com/office/drawing/2014/main" id="{E72AD2DF-7AB4-4B02-9774-BB3AD93CFB10}"/>
                      </a:ext>
                    </a:extLst>
                  </p:cNvPr>
                  <p:cNvSpPr/>
                  <p:nvPr/>
                </p:nvSpPr>
                <p:spPr>
                  <a:xfrm>
                    <a:off x="8835157" y="3762959"/>
                    <a:ext cx="896274" cy="978624"/>
                  </a:xfrm>
                  <a:custGeom>
                    <a:avLst/>
                    <a:gdLst>
                      <a:gd name="connsiteX0" fmla="*/ 487330 w 896274"/>
                      <a:gd name="connsiteY0" fmla="*/ 0 h 978624"/>
                      <a:gd name="connsiteX1" fmla="*/ 558915 w 896274"/>
                      <a:gd name="connsiteY1" fmla="*/ 26433 h 978624"/>
                      <a:gd name="connsiteX2" fmla="*/ 896274 w 896274"/>
                      <a:gd name="connsiteY2" fmla="*/ 458078 h 978624"/>
                      <a:gd name="connsiteX3" fmla="*/ 131099 w 896274"/>
                      <a:gd name="connsiteY3" fmla="*/ 978624 h 978624"/>
                      <a:gd name="connsiteX4" fmla="*/ 0 w 896274"/>
                      <a:gd name="connsiteY4" fmla="*/ 969633 h 978624"/>
                      <a:gd name="connsiteX5" fmla="*/ 41498 w 896274"/>
                      <a:gd name="connsiteY5" fmla="*/ 966432 h 978624"/>
                      <a:gd name="connsiteX6" fmla="*/ 667674 w 896274"/>
                      <a:gd name="connsiteY6" fmla="*/ 378549 h 978624"/>
                      <a:gd name="connsiteX7" fmla="*/ 533741 w 896274"/>
                      <a:gd name="connsiteY7" fmla="*/ 43042 h 978624"/>
                      <a:gd name="connsiteX8" fmla="*/ 487330 w 896274"/>
                      <a:gd name="connsiteY8" fmla="*/ 0 h 978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96274" h="978624">
                        <a:moveTo>
                          <a:pt x="487330" y="0"/>
                        </a:moveTo>
                        <a:lnTo>
                          <a:pt x="558915" y="26433"/>
                        </a:lnTo>
                        <a:cubicBezTo>
                          <a:pt x="762454" y="119979"/>
                          <a:pt x="896274" y="278397"/>
                          <a:pt x="896274" y="458078"/>
                        </a:cubicBezTo>
                        <a:cubicBezTo>
                          <a:pt x="896274" y="745568"/>
                          <a:pt x="553693" y="978624"/>
                          <a:pt x="131099" y="978624"/>
                        </a:cubicBezTo>
                        <a:lnTo>
                          <a:pt x="0" y="969633"/>
                        </a:lnTo>
                        <a:lnTo>
                          <a:pt x="41498" y="966432"/>
                        </a:lnTo>
                        <a:cubicBezTo>
                          <a:pt x="398856" y="910477"/>
                          <a:pt x="667674" y="668535"/>
                          <a:pt x="667674" y="378549"/>
                        </a:cubicBezTo>
                        <a:cubicBezTo>
                          <a:pt x="667674" y="254270"/>
                          <a:pt x="618300" y="138814"/>
                          <a:pt x="533741" y="43042"/>
                        </a:cubicBezTo>
                        <a:lnTo>
                          <a:pt x="48733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23" name="グループ化 1222">
                  <a:extLst>
                    <a:ext uri="{FF2B5EF4-FFF2-40B4-BE49-F238E27FC236}">
                      <a16:creationId xmlns:a16="http://schemas.microsoft.com/office/drawing/2014/main" id="{DE269FC3-40EB-4D4C-941E-8735010BAB6F}"/>
                    </a:ext>
                  </a:extLst>
                </p:cNvPr>
                <p:cNvGrpSpPr/>
                <p:nvPr/>
              </p:nvGrpSpPr>
              <p:grpSpPr>
                <a:xfrm>
                  <a:off x="5679510" y="3991557"/>
                  <a:ext cx="977917" cy="750025"/>
                  <a:chOff x="8201081" y="3700491"/>
                  <a:chExt cx="1530350" cy="1041092"/>
                </a:xfrm>
              </p:grpSpPr>
              <p:sp>
                <p:nvSpPr>
                  <p:cNvPr id="1245" name="楕円 1244">
                    <a:extLst>
                      <a:ext uri="{FF2B5EF4-FFF2-40B4-BE49-F238E27FC236}">
                        <a16:creationId xmlns:a16="http://schemas.microsoft.com/office/drawing/2014/main" id="{C988FFD3-112B-4A72-84B5-9786E19F543B}"/>
                      </a:ext>
                    </a:extLst>
                  </p:cNvPr>
                  <p:cNvSpPr/>
                  <p:nvPr/>
                </p:nvSpPr>
                <p:spPr>
                  <a:xfrm>
                    <a:off x="8201081" y="3700491"/>
                    <a:ext cx="1530350" cy="1041091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6" name="フリーフォーム: 図形 1245">
                    <a:extLst>
                      <a:ext uri="{FF2B5EF4-FFF2-40B4-BE49-F238E27FC236}">
                        <a16:creationId xmlns:a16="http://schemas.microsoft.com/office/drawing/2014/main" id="{37000BDF-C189-428A-A548-AA296CC1CCF4}"/>
                      </a:ext>
                    </a:extLst>
                  </p:cNvPr>
                  <p:cNvSpPr/>
                  <p:nvPr/>
                </p:nvSpPr>
                <p:spPr>
                  <a:xfrm>
                    <a:off x="8835157" y="3762959"/>
                    <a:ext cx="896274" cy="978624"/>
                  </a:xfrm>
                  <a:custGeom>
                    <a:avLst/>
                    <a:gdLst>
                      <a:gd name="connsiteX0" fmla="*/ 487330 w 896274"/>
                      <a:gd name="connsiteY0" fmla="*/ 0 h 978624"/>
                      <a:gd name="connsiteX1" fmla="*/ 558915 w 896274"/>
                      <a:gd name="connsiteY1" fmla="*/ 26433 h 978624"/>
                      <a:gd name="connsiteX2" fmla="*/ 896274 w 896274"/>
                      <a:gd name="connsiteY2" fmla="*/ 458078 h 978624"/>
                      <a:gd name="connsiteX3" fmla="*/ 131099 w 896274"/>
                      <a:gd name="connsiteY3" fmla="*/ 978624 h 978624"/>
                      <a:gd name="connsiteX4" fmla="*/ 0 w 896274"/>
                      <a:gd name="connsiteY4" fmla="*/ 969633 h 978624"/>
                      <a:gd name="connsiteX5" fmla="*/ 41498 w 896274"/>
                      <a:gd name="connsiteY5" fmla="*/ 966432 h 978624"/>
                      <a:gd name="connsiteX6" fmla="*/ 667674 w 896274"/>
                      <a:gd name="connsiteY6" fmla="*/ 378549 h 978624"/>
                      <a:gd name="connsiteX7" fmla="*/ 533741 w 896274"/>
                      <a:gd name="connsiteY7" fmla="*/ 43042 h 978624"/>
                      <a:gd name="connsiteX8" fmla="*/ 487330 w 896274"/>
                      <a:gd name="connsiteY8" fmla="*/ 0 h 978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96274" h="978624">
                        <a:moveTo>
                          <a:pt x="487330" y="0"/>
                        </a:moveTo>
                        <a:lnTo>
                          <a:pt x="558915" y="26433"/>
                        </a:lnTo>
                        <a:cubicBezTo>
                          <a:pt x="762454" y="119979"/>
                          <a:pt x="896274" y="278397"/>
                          <a:pt x="896274" y="458078"/>
                        </a:cubicBezTo>
                        <a:cubicBezTo>
                          <a:pt x="896274" y="745568"/>
                          <a:pt x="553693" y="978624"/>
                          <a:pt x="131099" y="978624"/>
                        </a:cubicBezTo>
                        <a:lnTo>
                          <a:pt x="0" y="969633"/>
                        </a:lnTo>
                        <a:lnTo>
                          <a:pt x="41498" y="966432"/>
                        </a:lnTo>
                        <a:cubicBezTo>
                          <a:pt x="398856" y="910477"/>
                          <a:pt x="667674" y="668535"/>
                          <a:pt x="667674" y="378549"/>
                        </a:cubicBezTo>
                        <a:cubicBezTo>
                          <a:pt x="667674" y="254270"/>
                          <a:pt x="618300" y="138814"/>
                          <a:pt x="533741" y="43042"/>
                        </a:cubicBezTo>
                        <a:lnTo>
                          <a:pt x="48733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24" name="グループ化 1223">
                  <a:extLst>
                    <a:ext uri="{FF2B5EF4-FFF2-40B4-BE49-F238E27FC236}">
                      <a16:creationId xmlns:a16="http://schemas.microsoft.com/office/drawing/2014/main" id="{63211C45-AFA3-4FFB-9919-240E379DFDFD}"/>
                    </a:ext>
                  </a:extLst>
                </p:cNvPr>
                <p:cNvGrpSpPr/>
                <p:nvPr/>
              </p:nvGrpSpPr>
              <p:grpSpPr>
                <a:xfrm rot="1800000">
                  <a:off x="3867457" y="4799991"/>
                  <a:ext cx="823671" cy="508112"/>
                  <a:chOff x="4227152" y="4737309"/>
                  <a:chExt cx="1016205" cy="626884"/>
                </a:xfrm>
              </p:grpSpPr>
              <p:sp>
                <p:nvSpPr>
                  <p:cNvPr id="1243" name="フリーフォーム: 図形 1242">
                    <a:extLst>
                      <a:ext uri="{FF2B5EF4-FFF2-40B4-BE49-F238E27FC236}">
                        <a16:creationId xmlns:a16="http://schemas.microsoft.com/office/drawing/2014/main" id="{2160A51C-27E5-4283-967F-688BC9E84D3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27152" y="4737309"/>
                    <a:ext cx="1016205" cy="473162"/>
                  </a:xfrm>
                  <a:custGeom>
                    <a:avLst/>
                    <a:gdLst>
                      <a:gd name="connsiteX0" fmla="*/ 98422 w 1016205"/>
                      <a:gd name="connsiteY0" fmla="*/ 84044 h 473162"/>
                      <a:gd name="connsiteX1" fmla="*/ 125271 w 1016205"/>
                      <a:gd name="connsiteY1" fmla="*/ 69293 h 473162"/>
                      <a:gd name="connsiteX2" fmla="*/ 494308 w 1016205"/>
                      <a:gd name="connsiteY2" fmla="*/ 0 h 473162"/>
                      <a:gd name="connsiteX3" fmla="*/ 1016205 w 1016205"/>
                      <a:gd name="connsiteY3" fmla="*/ 236581 h 473162"/>
                      <a:gd name="connsiteX4" fmla="*/ 494308 w 1016205"/>
                      <a:gd name="connsiteY4" fmla="*/ 473162 h 473162"/>
                      <a:gd name="connsiteX5" fmla="*/ 13424 w 1016205"/>
                      <a:gd name="connsiteY5" fmla="*/ 328669 h 473162"/>
                      <a:gd name="connsiteX6" fmla="*/ 0 w 1016205"/>
                      <a:gd name="connsiteY6" fmla="*/ 309066 h 473162"/>
                      <a:gd name="connsiteX7" fmla="*/ 324193 w 1016205"/>
                      <a:gd name="connsiteY7" fmla="*/ 262045 h 473162"/>
                      <a:gd name="connsiteX0" fmla="*/ 324193 w 1016205"/>
                      <a:gd name="connsiteY0" fmla="*/ 262045 h 473162"/>
                      <a:gd name="connsiteX1" fmla="*/ 98422 w 1016205"/>
                      <a:gd name="connsiteY1" fmla="*/ 84044 h 473162"/>
                      <a:gd name="connsiteX2" fmla="*/ 125271 w 1016205"/>
                      <a:gd name="connsiteY2" fmla="*/ 69293 h 473162"/>
                      <a:gd name="connsiteX3" fmla="*/ 494308 w 1016205"/>
                      <a:gd name="connsiteY3" fmla="*/ 0 h 473162"/>
                      <a:gd name="connsiteX4" fmla="*/ 1016205 w 1016205"/>
                      <a:gd name="connsiteY4" fmla="*/ 236581 h 473162"/>
                      <a:gd name="connsiteX5" fmla="*/ 494308 w 1016205"/>
                      <a:gd name="connsiteY5" fmla="*/ 473162 h 473162"/>
                      <a:gd name="connsiteX6" fmla="*/ 13424 w 1016205"/>
                      <a:gd name="connsiteY6" fmla="*/ 328669 h 473162"/>
                      <a:gd name="connsiteX7" fmla="*/ 0 w 1016205"/>
                      <a:gd name="connsiteY7" fmla="*/ 309066 h 473162"/>
                      <a:gd name="connsiteX8" fmla="*/ 415633 w 1016205"/>
                      <a:gd name="connsiteY8" fmla="*/ 353485 h 473162"/>
                      <a:gd name="connsiteX0" fmla="*/ 324193 w 1016205"/>
                      <a:gd name="connsiteY0" fmla="*/ 262045 h 473162"/>
                      <a:gd name="connsiteX1" fmla="*/ 98422 w 1016205"/>
                      <a:gd name="connsiteY1" fmla="*/ 84044 h 473162"/>
                      <a:gd name="connsiteX2" fmla="*/ 125271 w 1016205"/>
                      <a:gd name="connsiteY2" fmla="*/ 69293 h 473162"/>
                      <a:gd name="connsiteX3" fmla="*/ 494308 w 1016205"/>
                      <a:gd name="connsiteY3" fmla="*/ 0 h 473162"/>
                      <a:gd name="connsiteX4" fmla="*/ 1016205 w 1016205"/>
                      <a:gd name="connsiteY4" fmla="*/ 236581 h 473162"/>
                      <a:gd name="connsiteX5" fmla="*/ 494308 w 1016205"/>
                      <a:gd name="connsiteY5" fmla="*/ 473162 h 473162"/>
                      <a:gd name="connsiteX6" fmla="*/ 13424 w 1016205"/>
                      <a:gd name="connsiteY6" fmla="*/ 328669 h 473162"/>
                      <a:gd name="connsiteX7" fmla="*/ 0 w 1016205"/>
                      <a:gd name="connsiteY7" fmla="*/ 309066 h 473162"/>
                      <a:gd name="connsiteX0" fmla="*/ 98422 w 1016205"/>
                      <a:gd name="connsiteY0" fmla="*/ 84044 h 473162"/>
                      <a:gd name="connsiteX1" fmla="*/ 125271 w 1016205"/>
                      <a:gd name="connsiteY1" fmla="*/ 69293 h 473162"/>
                      <a:gd name="connsiteX2" fmla="*/ 494308 w 1016205"/>
                      <a:gd name="connsiteY2" fmla="*/ 0 h 473162"/>
                      <a:gd name="connsiteX3" fmla="*/ 1016205 w 1016205"/>
                      <a:gd name="connsiteY3" fmla="*/ 236581 h 473162"/>
                      <a:gd name="connsiteX4" fmla="*/ 494308 w 1016205"/>
                      <a:gd name="connsiteY4" fmla="*/ 473162 h 473162"/>
                      <a:gd name="connsiteX5" fmla="*/ 13424 w 1016205"/>
                      <a:gd name="connsiteY5" fmla="*/ 328669 h 473162"/>
                      <a:gd name="connsiteX6" fmla="*/ 0 w 1016205"/>
                      <a:gd name="connsiteY6" fmla="*/ 309066 h 473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16205" h="473162">
                        <a:moveTo>
                          <a:pt x="98422" y="84044"/>
                        </a:moveTo>
                        <a:lnTo>
                          <a:pt x="125271" y="69293"/>
                        </a:lnTo>
                        <a:cubicBezTo>
                          <a:pt x="219716" y="26480"/>
                          <a:pt x="350190" y="0"/>
                          <a:pt x="494308" y="0"/>
                        </a:cubicBezTo>
                        <a:cubicBezTo>
                          <a:pt x="782544" y="0"/>
                          <a:pt x="1016205" y="105921"/>
                          <a:pt x="1016205" y="236581"/>
                        </a:cubicBezTo>
                        <a:cubicBezTo>
                          <a:pt x="1016205" y="367241"/>
                          <a:pt x="782544" y="473162"/>
                          <a:pt x="494308" y="473162"/>
                        </a:cubicBezTo>
                        <a:cubicBezTo>
                          <a:pt x="278131" y="473162"/>
                          <a:pt x="92653" y="413581"/>
                          <a:pt x="13424" y="328669"/>
                        </a:cubicBezTo>
                        <a:lnTo>
                          <a:pt x="0" y="309066"/>
                        </a:lnTo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4" name="フリーフォーム: 図形 1243">
                    <a:extLst>
                      <a:ext uri="{FF2B5EF4-FFF2-40B4-BE49-F238E27FC236}">
                        <a16:creationId xmlns:a16="http://schemas.microsoft.com/office/drawing/2014/main" id="{D6CE50CF-F0A4-4D4C-828F-1460C48DFF0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86829" y="4968786"/>
                    <a:ext cx="300677" cy="395407"/>
                  </a:xfrm>
                  <a:custGeom>
                    <a:avLst/>
                    <a:gdLst>
                      <a:gd name="connsiteX0" fmla="*/ 135355 w 373915"/>
                      <a:gd name="connsiteY0" fmla="*/ 0 h 491719"/>
                      <a:gd name="connsiteX1" fmla="*/ 183822 w 373915"/>
                      <a:gd name="connsiteY1" fmla="*/ 18127 h 491719"/>
                      <a:gd name="connsiteX2" fmla="*/ 373915 w 373915"/>
                      <a:gd name="connsiteY2" fmla="*/ 226163 h 491719"/>
                      <a:gd name="connsiteX3" fmla="*/ 87769 w 373915"/>
                      <a:gd name="connsiteY3" fmla="*/ 470125 h 491719"/>
                      <a:gd name="connsiteX4" fmla="*/ 0 w 373915"/>
                      <a:gd name="connsiteY4" fmla="*/ 491719 h 491719"/>
                      <a:gd name="connsiteX5" fmla="*/ 65888 w 373915"/>
                      <a:gd name="connsiteY5" fmla="*/ 432612 h 491719"/>
                      <a:gd name="connsiteX6" fmla="*/ 176731 w 373915"/>
                      <a:gd name="connsiteY6" fmla="*/ 164030 h 491719"/>
                      <a:gd name="connsiteX7" fmla="*/ 163545 w 373915"/>
                      <a:gd name="connsiteY7" fmla="*/ 67217 h 491719"/>
                      <a:gd name="connsiteX8" fmla="*/ 135355 w 373915"/>
                      <a:gd name="connsiteY8" fmla="*/ 0 h 491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3915" h="491719">
                        <a:moveTo>
                          <a:pt x="135355" y="0"/>
                        </a:moveTo>
                        <a:lnTo>
                          <a:pt x="183822" y="18127"/>
                        </a:lnTo>
                        <a:cubicBezTo>
                          <a:pt x="301271" y="71368"/>
                          <a:pt x="373915" y="144920"/>
                          <a:pt x="373915" y="226163"/>
                        </a:cubicBezTo>
                        <a:cubicBezTo>
                          <a:pt x="373915" y="327717"/>
                          <a:pt x="260409" y="417253"/>
                          <a:pt x="87769" y="470125"/>
                        </a:cubicBezTo>
                        <a:lnTo>
                          <a:pt x="0" y="491719"/>
                        </a:lnTo>
                        <a:lnTo>
                          <a:pt x="65888" y="432612"/>
                        </a:lnTo>
                        <a:cubicBezTo>
                          <a:pt x="135868" y="355944"/>
                          <a:pt x="176731" y="263519"/>
                          <a:pt x="176731" y="164030"/>
                        </a:cubicBezTo>
                        <a:cubicBezTo>
                          <a:pt x="176731" y="130867"/>
                          <a:pt x="172190" y="98488"/>
                          <a:pt x="163545" y="67217"/>
                        </a:cubicBezTo>
                        <a:lnTo>
                          <a:pt x="13535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25" name="楕円 7">
                  <a:extLst>
                    <a:ext uri="{FF2B5EF4-FFF2-40B4-BE49-F238E27FC236}">
                      <a16:creationId xmlns:a16="http://schemas.microsoft.com/office/drawing/2014/main" id="{81C5A5DC-3B27-4FD1-963E-D8F6DE08A8FE}"/>
                    </a:ext>
                  </a:extLst>
                </p:cNvPr>
                <p:cNvSpPr/>
                <p:nvPr/>
              </p:nvSpPr>
              <p:spPr>
                <a:xfrm>
                  <a:off x="2886286" y="2017486"/>
                  <a:ext cx="3711565" cy="2944422"/>
                </a:xfrm>
                <a:custGeom>
                  <a:avLst/>
                  <a:gdLst>
                    <a:gd name="connsiteX0" fmla="*/ 0 w 1625600"/>
                    <a:gd name="connsiteY0" fmla="*/ 762000 h 1524000"/>
                    <a:gd name="connsiteX1" fmla="*/ 812800 w 1625600"/>
                    <a:gd name="connsiteY1" fmla="*/ 0 h 1524000"/>
                    <a:gd name="connsiteX2" fmla="*/ 1625600 w 1625600"/>
                    <a:gd name="connsiteY2" fmla="*/ 762000 h 1524000"/>
                    <a:gd name="connsiteX3" fmla="*/ 812800 w 1625600"/>
                    <a:gd name="connsiteY3" fmla="*/ 1524000 h 1524000"/>
                    <a:gd name="connsiteX4" fmla="*/ 0 w 1625600"/>
                    <a:gd name="connsiteY4" fmla="*/ 762000 h 1524000"/>
                    <a:gd name="connsiteX0" fmla="*/ 0 w 1625600"/>
                    <a:gd name="connsiteY0" fmla="*/ 762000 h 1524000"/>
                    <a:gd name="connsiteX1" fmla="*/ 812800 w 1625600"/>
                    <a:gd name="connsiteY1" fmla="*/ 0 h 1524000"/>
                    <a:gd name="connsiteX2" fmla="*/ 1625600 w 1625600"/>
                    <a:gd name="connsiteY2" fmla="*/ 762000 h 1524000"/>
                    <a:gd name="connsiteX3" fmla="*/ 812800 w 1625600"/>
                    <a:gd name="connsiteY3" fmla="*/ 1524000 h 1524000"/>
                    <a:gd name="connsiteX4" fmla="*/ 0 w 1625600"/>
                    <a:gd name="connsiteY4" fmla="*/ 762000 h 1524000"/>
                    <a:gd name="connsiteX0" fmla="*/ 0 w 1625600"/>
                    <a:gd name="connsiteY0" fmla="*/ 762000 h 1524000"/>
                    <a:gd name="connsiteX1" fmla="*/ 812800 w 1625600"/>
                    <a:gd name="connsiteY1" fmla="*/ 0 h 1524000"/>
                    <a:gd name="connsiteX2" fmla="*/ 1625600 w 1625600"/>
                    <a:gd name="connsiteY2" fmla="*/ 762000 h 1524000"/>
                    <a:gd name="connsiteX3" fmla="*/ 812800 w 1625600"/>
                    <a:gd name="connsiteY3" fmla="*/ 1524000 h 1524000"/>
                    <a:gd name="connsiteX4" fmla="*/ 0 w 1625600"/>
                    <a:gd name="connsiteY4" fmla="*/ 762000 h 1524000"/>
                    <a:gd name="connsiteX0" fmla="*/ 0 w 1625600"/>
                    <a:gd name="connsiteY0" fmla="*/ 762000 h 1524000"/>
                    <a:gd name="connsiteX1" fmla="*/ 812800 w 1625600"/>
                    <a:gd name="connsiteY1" fmla="*/ 0 h 1524000"/>
                    <a:gd name="connsiteX2" fmla="*/ 1625600 w 1625600"/>
                    <a:gd name="connsiteY2" fmla="*/ 762000 h 1524000"/>
                    <a:gd name="connsiteX3" fmla="*/ 812800 w 1625600"/>
                    <a:gd name="connsiteY3" fmla="*/ 1524000 h 1524000"/>
                    <a:gd name="connsiteX4" fmla="*/ 0 w 1625600"/>
                    <a:gd name="connsiteY4" fmla="*/ 762000 h 1524000"/>
                    <a:gd name="connsiteX0" fmla="*/ 0 w 1454150"/>
                    <a:gd name="connsiteY0" fmla="*/ 762000 h 1524000"/>
                    <a:gd name="connsiteX1" fmla="*/ 812800 w 1454150"/>
                    <a:gd name="connsiteY1" fmla="*/ 0 h 1524000"/>
                    <a:gd name="connsiteX2" fmla="*/ 1454150 w 1454150"/>
                    <a:gd name="connsiteY2" fmla="*/ 768350 h 1524000"/>
                    <a:gd name="connsiteX3" fmla="*/ 812800 w 1454150"/>
                    <a:gd name="connsiteY3" fmla="*/ 1524000 h 1524000"/>
                    <a:gd name="connsiteX4" fmla="*/ 0 w 1454150"/>
                    <a:gd name="connsiteY4" fmla="*/ 762000 h 152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4150" h="1524000">
                      <a:moveTo>
                        <a:pt x="0" y="762000"/>
                      </a:moveTo>
                      <a:cubicBezTo>
                        <a:pt x="0" y="341159"/>
                        <a:pt x="363903" y="0"/>
                        <a:pt x="812800" y="0"/>
                      </a:cubicBezTo>
                      <a:cubicBezTo>
                        <a:pt x="1261697" y="0"/>
                        <a:pt x="1454150" y="347509"/>
                        <a:pt x="1454150" y="768350"/>
                      </a:cubicBezTo>
                      <a:cubicBezTo>
                        <a:pt x="1454150" y="1189191"/>
                        <a:pt x="1261697" y="1524000"/>
                        <a:pt x="812800" y="1524000"/>
                      </a:cubicBezTo>
                      <a:cubicBezTo>
                        <a:pt x="363903" y="1524000"/>
                        <a:pt x="0" y="1182841"/>
                        <a:pt x="0" y="762000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26" name="グループ化 1225">
                  <a:extLst>
                    <a:ext uri="{FF2B5EF4-FFF2-40B4-BE49-F238E27FC236}">
                      <a16:creationId xmlns:a16="http://schemas.microsoft.com/office/drawing/2014/main" id="{802D0889-F063-4BD2-A346-0A703AB7AC48}"/>
                    </a:ext>
                  </a:extLst>
                </p:cNvPr>
                <p:cNvGrpSpPr/>
                <p:nvPr/>
              </p:nvGrpSpPr>
              <p:grpSpPr>
                <a:xfrm>
                  <a:off x="2639851" y="3158223"/>
                  <a:ext cx="1001750" cy="667320"/>
                  <a:chOff x="2502881" y="3295059"/>
                  <a:chExt cx="1697680" cy="554652"/>
                </a:xfrm>
              </p:grpSpPr>
              <p:sp>
                <p:nvSpPr>
                  <p:cNvPr id="1241" name="楕円 24">
                    <a:extLst>
                      <a:ext uri="{FF2B5EF4-FFF2-40B4-BE49-F238E27FC236}">
                        <a16:creationId xmlns:a16="http://schemas.microsoft.com/office/drawing/2014/main" id="{117FEE15-A229-4EBA-9BD5-983C04A3D095}"/>
                      </a:ext>
                    </a:extLst>
                  </p:cNvPr>
                  <p:cNvSpPr/>
                  <p:nvPr/>
                </p:nvSpPr>
                <p:spPr>
                  <a:xfrm>
                    <a:off x="2502881" y="3295059"/>
                    <a:ext cx="1697680" cy="554652"/>
                  </a:xfrm>
                  <a:custGeom>
                    <a:avLst/>
                    <a:gdLst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70219 h 292813"/>
                      <a:gd name="connsiteX1" fmla="*/ 302263 w 595000"/>
                      <a:gd name="connsiteY1" fmla="*/ 0 h 292813"/>
                      <a:gd name="connsiteX2" fmla="*/ 595000 w 595000"/>
                      <a:gd name="connsiteY2" fmla="*/ 170219 h 292813"/>
                      <a:gd name="connsiteX3" fmla="*/ 297500 w 595000"/>
                      <a:gd name="connsiteY3" fmla="*/ 292813 h 292813"/>
                      <a:gd name="connsiteX4" fmla="*/ 0 w 595000"/>
                      <a:gd name="connsiteY4" fmla="*/ 170219 h 292813"/>
                      <a:gd name="connsiteX0" fmla="*/ 0 w 595000"/>
                      <a:gd name="connsiteY0" fmla="*/ 170219 h 224990"/>
                      <a:gd name="connsiteX1" fmla="*/ 302263 w 595000"/>
                      <a:gd name="connsiteY1" fmla="*/ 0 h 224990"/>
                      <a:gd name="connsiteX2" fmla="*/ 595000 w 595000"/>
                      <a:gd name="connsiteY2" fmla="*/ 170219 h 224990"/>
                      <a:gd name="connsiteX3" fmla="*/ 297500 w 595000"/>
                      <a:gd name="connsiteY3" fmla="*/ 223757 h 224990"/>
                      <a:gd name="connsiteX4" fmla="*/ 0 w 595000"/>
                      <a:gd name="connsiteY4" fmla="*/ 170219 h 224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5000" h="224990">
                        <a:moveTo>
                          <a:pt x="0" y="170219"/>
                        </a:moveTo>
                        <a:cubicBezTo>
                          <a:pt x="0" y="102512"/>
                          <a:pt x="137958" y="0"/>
                          <a:pt x="302263" y="0"/>
                        </a:cubicBezTo>
                        <a:cubicBezTo>
                          <a:pt x="466568" y="0"/>
                          <a:pt x="595000" y="102512"/>
                          <a:pt x="595000" y="170219"/>
                        </a:cubicBezTo>
                        <a:cubicBezTo>
                          <a:pt x="595000" y="237926"/>
                          <a:pt x="461805" y="223757"/>
                          <a:pt x="297500" y="223757"/>
                        </a:cubicBezTo>
                        <a:cubicBezTo>
                          <a:pt x="133195" y="223757"/>
                          <a:pt x="0" y="237926"/>
                          <a:pt x="0" y="170219"/>
                        </a:cubicBezTo>
                        <a:close/>
                      </a:path>
                    </a:pathLst>
                  </a:custGeom>
                  <a:solidFill>
                    <a:srgbClr val="FF9933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2" name="楕円 24">
                    <a:extLst>
                      <a:ext uri="{FF2B5EF4-FFF2-40B4-BE49-F238E27FC236}">
                        <a16:creationId xmlns:a16="http://schemas.microsoft.com/office/drawing/2014/main" id="{E3F93D3D-B4B4-4764-818F-D56615C05C03}"/>
                      </a:ext>
                    </a:extLst>
                  </p:cNvPr>
                  <p:cNvSpPr/>
                  <p:nvPr/>
                </p:nvSpPr>
                <p:spPr>
                  <a:xfrm>
                    <a:off x="2983151" y="3483498"/>
                    <a:ext cx="737140" cy="196268"/>
                  </a:xfrm>
                  <a:custGeom>
                    <a:avLst/>
                    <a:gdLst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70219 h 292813"/>
                      <a:gd name="connsiteX1" fmla="*/ 302263 w 595000"/>
                      <a:gd name="connsiteY1" fmla="*/ 0 h 292813"/>
                      <a:gd name="connsiteX2" fmla="*/ 595000 w 595000"/>
                      <a:gd name="connsiteY2" fmla="*/ 170219 h 292813"/>
                      <a:gd name="connsiteX3" fmla="*/ 297500 w 595000"/>
                      <a:gd name="connsiteY3" fmla="*/ 292813 h 292813"/>
                      <a:gd name="connsiteX4" fmla="*/ 0 w 595000"/>
                      <a:gd name="connsiteY4" fmla="*/ 170219 h 292813"/>
                      <a:gd name="connsiteX0" fmla="*/ 0 w 595000"/>
                      <a:gd name="connsiteY0" fmla="*/ 170219 h 224990"/>
                      <a:gd name="connsiteX1" fmla="*/ 302263 w 595000"/>
                      <a:gd name="connsiteY1" fmla="*/ 0 h 224990"/>
                      <a:gd name="connsiteX2" fmla="*/ 595000 w 595000"/>
                      <a:gd name="connsiteY2" fmla="*/ 170219 h 224990"/>
                      <a:gd name="connsiteX3" fmla="*/ 297500 w 595000"/>
                      <a:gd name="connsiteY3" fmla="*/ 223757 h 224990"/>
                      <a:gd name="connsiteX4" fmla="*/ 0 w 595000"/>
                      <a:gd name="connsiteY4" fmla="*/ 170219 h 224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5000" h="224990">
                        <a:moveTo>
                          <a:pt x="0" y="170219"/>
                        </a:moveTo>
                        <a:cubicBezTo>
                          <a:pt x="0" y="102512"/>
                          <a:pt x="137958" y="0"/>
                          <a:pt x="302263" y="0"/>
                        </a:cubicBezTo>
                        <a:cubicBezTo>
                          <a:pt x="466568" y="0"/>
                          <a:pt x="595000" y="102512"/>
                          <a:pt x="595000" y="170219"/>
                        </a:cubicBezTo>
                        <a:cubicBezTo>
                          <a:pt x="595000" y="237926"/>
                          <a:pt x="461805" y="223757"/>
                          <a:pt x="297500" y="223757"/>
                        </a:cubicBezTo>
                        <a:cubicBezTo>
                          <a:pt x="133195" y="223757"/>
                          <a:pt x="0" y="237926"/>
                          <a:pt x="0" y="17021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27" name="フリーフォーム: 図形 1226">
                  <a:extLst>
                    <a:ext uri="{FF2B5EF4-FFF2-40B4-BE49-F238E27FC236}">
                      <a16:creationId xmlns:a16="http://schemas.microsoft.com/office/drawing/2014/main" id="{64AE3F2C-286C-4AE2-9859-98F46729EDEE}"/>
                    </a:ext>
                  </a:extLst>
                </p:cNvPr>
                <p:cNvSpPr/>
                <p:nvPr/>
              </p:nvSpPr>
              <p:spPr>
                <a:xfrm>
                  <a:off x="6253003" y="2504759"/>
                  <a:ext cx="344848" cy="1974247"/>
                </a:xfrm>
                <a:custGeom>
                  <a:avLst/>
                  <a:gdLst>
                    <a:gd name="connsiteX0" fmla="*/ 0 w 344848"/>
                    <a:gd name="connsiteY0" fmla="*/ 0 h 1974247"/>
                    <a:gd name="connsiteX1" fmla="*/ 49105 w 344848"/>
                    <a:gd name="connsiteY1" fmla="*/ 55755 h 1974247"/>
                    <a:gd name="connsiteX2" fmla="*/ 344848 w 344848"/>
                    <a:gd name="connsiteY2" fmla="*/ 997208 h 1974247"/>
                    <a:gd name="connsiteX3" fmla="*/ 49105 w 344848"/>
                    <a:gd name="connsiteY3" fmla="*/ 1928680 h 1974247"/>
                    <a:gd name="connsiteX4" fmla="*/ 8086 w 344848"/>
                    <a:gd name="connsiteY4" fmla="*/ 1974247 h 1974247"/>
                    <a:gd name="connsiteX5" fmla="*/ 35865 w 344848"/>
                    <a:gd name="connsiteY5" fmla="*/ 1909949 h 1974247"/>
                    <a:gd name="connsiteX6" fmla="*/ 186275 w 344848"/>
                    <a:gd name="connsiteY6" fmla="*/ 1000897 h 1974247"/>
                    <a:gd name="connsiteX7" fmla="*/ 35865 w 344848"/>
                    <a:gd name="connsiteY7" fmla="*/ 84442 h 1974247"/>
                    <a:gd name="connsiteX8" fmla="*/ 0 w 344848"/>
                    <a:gd name="connsiteY8" fmla="*/ 0 h 1974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4848" h="1974247">
                      <a:moveTo>
                        <a:pt x="0" y="0"/>
                      </a:moveTo>
                      <a:lnTo>
                        <a:pt x="49105" y="55755"/>
                      </a:lnTo>
                      <a:cubicBezTo>
                        <a:pt x="250826" y="312882"/>
                        <a:pt x="344848" y="641486"/>
                        <a:pt x="344848" y="997208"/>
                      </a:cubicBezTo>
                      <a:cubicBezTo>
                        <a:pt x="344848" y="1352930"/>
                        <a:pt x="250826" y="1676837"/>
                        <a:pt x="49105" y="1928680"/>
                      </a:cubicBezTo>
                      <a:lnTo>
                        <a:pt x="8086" y="1974247"/>
                      </a:lnTo>
                      <a:lnTo>
                        <a:pt x="35865" y="1909949"/>
                      </a:lnTo>
                      <a:cubicBezTo>
                        <a:pt x="137817" y="1640764"/>
                        <a:pt x="186275" y="1331387"/>
                        <a:pt x="186275" y="1000897"/>
                      </a:cubicBezTo>
                      <a:cubicBezTo>
                        <a:pt x="186275" y="670407"/>
                        <a:pt x="137817" y="357913"/>
                        <a:pt x="35865" y="8444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8" name="フリーフォーム: 図形 1227">
                  <a:extLst>
                    <a:ext uri="{FF2B5EF4-FFF2-40B4-BE49-F238E27FC236}">
                      <a16:creationId xmlns:a16="http://schemas.microsoft.com/office/drawing/2014/main" id="{12963D21-88D8-4B86-A51E-963D58349037}"/>
                    </a:ext>
                  </a:extLst>
                </p:cNvPr>
                <p:cNvSpPr/>
                <p:nvPr/>
              </p:nvSpPr>
              <p:spPr>
                <a:xfrm rot="5400000">
                  <a:off x="3712649" y="2964309"/>
                  <a:ext cx="2944422" cy="1050776"/>
                </a:xfrm>
                <a:custGeom>
                  <a:avLst/>
                  <a:gdLst>
                    <a:gd name="connsiteX0" fmla="*/ 0 w 2944422"/>
                    <a:gd name="connsiteY0" fmla="*/ 749376 h 1050776"/>
                    <a:gd name="connsiteX1" fmla="*/ 30437 w 2944422"/>
                    <a:gd name="connsiteY1" fmla="*/ 350078 h 1050776"/>
                    <a:gd name="connsiteX2" fmla="*/ 64294 w 2944422"/>
                    <a:gd name="connsiteY2" fmla="*/ 187384 h 1050776"/>
                    <a:gd name="connsiteX3" fmla="*/ 195323 w 2944422"/>
                    <a:gd name="connsiteY3" fmla="*/ 172684 h 1050776"/>
                    <a:gd name="connsiteX4" fmla="*/ 1698230 w 2944422"/>
                    <a:gd name="connsiteY4" fmla="*/ 99668 h 1050776"/>
                    <a:gd name="connsiteX5" fmla="*/ 2634190 w 2944422"/>
                    <a:gd name="connsiteY5" fmla="*/ 145377 h 1050776"/>
                    <a:gd name="connsiteX6" fmla="*/ 2856455 w 2944422"/>
                    <a:gd name="connsiteY6" fmla="*/ 96373 h 1050776"/>
                    <a:gd name="connsiteX7" fmla="*/ 2879366 w 2944422"/>
                    <a:gd name="connsiteY7" fmla="*/ 172842 h 1050776"/>
                    <a:gd name="connsiteX8" fmla="*/ 2944422 w 2944422"/>
                    <a:gd name="connsiteY8" fmla="*/ 749376 h 1050776"/>
                    <a:gd name="connsiteX9" fmla="*/ 2936821 w 2944422"/>
                    <a:gd name="connsiteY9" fmla="*/ 961490 h 1050776"/>
                    <a:gd name="connsiteX10" fmla="*/ 2935711 w 2944422"/>
                    <a:gd name="connsiteY10" fmla="*/ 971737 h 1050776"/>
                    <a:gd name="connsiteX11" fmla="*/ 2664382 w 2944422"/>
                    <a:gd name="connsiteY11" fmla="*/ 911638 h 1050776"/>
                    <a:gd name="connsiteX12" fmla="*/ 1698230 w 2944422"/>
                    <a:gd name="connsiteY12" fmla="*/ 951110 h 1050776"/>
                    <a:gd name="connsiteX13" fmla="*/ 195324 w 2944422"/>
                    <a:gd name="connsiteY13" fmla="*/ 878094 h 1050776"/>
                    <a:gd name="connsiteX14" fmla="*/ 3843 w 2944422"/>
                    <a:gd name="connsiteY14" fmla="*/ 856613 h 1050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44422" h="1050776">
                      <a:moveTo>
                        <a:pt x="0" y="749376"/>
                      </a:moveTo>
                      <a:cubicBezTo>
                        <a:pt x="0" y="606155"/>
                        <a:pt x="10491" y="473162"/>
                        <a:pt x="30437" y="350078"/>
                      </a:cubicBezTo>
                      <a:lnTo>
                        <a:pt x="64294" y="187384"/>
                      </a:lnTo>
                      <a:lnTo>
                        <a:pt x="195323" y="172684"/>
                      </a:lnTo>
                      <a:cubicBezTo>
                        <a:pt x="696293" y="92587"/>
                        <a:pt x="1197262" y="-126907"/>
                        <a:pt x="1698230" y="99668"/>
                      </a:cubicBezTo>
                      <a:cubicBezTo>
                        <a:pt x="2010217" y="240770"/>
                        <a:pt x="2322203" y="208870"/>
                        <a:pt x="2634190" y="145377"/>
                      </a:cubicBezTo>
                      <a:lnTo>
                        <a:pt x="2856455" y="96373"/>
                      </a:lnTo>
                      <a:lnTo>
                        <a:pt x="2879366" y="172842"/>
                      </a:lnTo>
                      <a:cubicBezTo>
                        <a:pt x="2921680" y="342726"/>
                        <a:pt x="2944422" y="534545"/>
                        <a:pt x="2944422" y="749376"/>
                      </a:cubicBezTo>
                      <a:cubicBezTo>
                        <a:pt x="2944422" y="820986"/>
                        <a:pt x="2941847" y="891749"/>
                        <a:pt x="2936821" y="961490"/>
                      </a:cubicBezTo>
                      <a:lnTo>
                        <a:pt x="2935711" y="971737"/>
                      </a:lnTo>
                      <a:lnTo>
                        <a:pt x="2664382" y="911638"/>
                      </a:lnTo>
                      <a:cubicBezTo>
                        <a:pt x="2342331" y="844145"/>
                        <a:pt x="2020281" y="805456"/>
                        <a:pt x="1698230" y="951110"/>
                      </a:cubicBezTo>
                      <a:cubicBezTo>
                        <a:pt x="1197261" y="1177684"/>
                        <a:pt x="696292" y="958191"/>
                        <a:pt x="195324" y="878094"/>
                      </a:cubicBezTo>
                      <a:lnTo>
                        <a:pt x="3843" y="8566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9" name="フリーフォーム: 図形 1228">
                  <a:extLst>
                    <a:ext uri="{FF2B5EF4-FFF2-40B4-BE49-F238E27FC236}">
                      <a16:creationId xmlns:a16="http://schemas.microsoft.com/office/drawing/2014/main" id="{9DFDAB92-E401-4389-8891-3AC4F4C36A71}"/>
                    </a:ext>
                  </a:extLst>
                </p:cNvPr>
                <p:cNvSpPr/>
                <p:nvPr/>
              </p:nvSpPr>
              <p:spPr>
                <a:xfrm rot="5400000">
                  <a:off x="4243718" y="3348977"/>
                  <a:ext cx="2792161" cy="257767"/>
                </a:xfrm>
                <a:custGeom>
                  <a:avLst/>
                  <a:gdLst>
                    <a:gd name="connsiteX0" fmla="*/ 0 w 2792161"/>
                    <a:gd name="connsiteY0" fmla="*/ 245817 h 257767"/>
                    <a:gd name="connsiteX1" fmla="*/ 3026 w 2792161"/>
                    <a:gd name="connsiteY1" fmla="*/ 231275 h 257767"/>
                    <a:gd name="connsiteX2" fmla="*/ 16702 w 2792161"/>
                    <a:gd name="connsiteY2" fmla="*/ 187055 h 257767"/>
                    <a:gd name="connsiteX3" fmla="*/ 23680 w 2792161"/>
                    <a:gd name="connsiteY3" fmla="*/ 186453 h 257767"/>
                    <a:gd name="connsiteX4" fmla="*/ 46473 w 2792161"/>
                    <a:gd name="connsiteY4" fmla="*/ 183307 h 257767"/>
                    <a:gd name="connsiteX5" fmla="*/ 59463 w 2792161"/>
                    <a:gd name="connsiteY5" fmla="*/ 182068 h 257767"/>
                    <a:gd name="connsiteX6" fmla="*/ 85843 w 2792161"/>
                    <a:gd name="connsiteY6" fmla="*/ 177874 h 257767"/>
                    <a:gd name="connsiteX7" fmla="*/ 131031 w 2792161"/>
                    <a:gd name="connsiteY7" fmla="*/ 171637 h 257767"/>
                    <a:gd name="connsiteX8" fmla="*/ 160041 w 2792161"/>
                    <a:gd name="connsiteY8" fmla="*/ 166076 h 257767"/>
                    <a:gd name="connsiteX9" fmla="*/ 202596 w 2792161"/>
                    <a:gd name="connsiteY9" fmla="*/ 159310 h 257767"/>
                    <a:gd name="connsiteX10" fmla="*/ 488864 w 2792161"/>
                    <a:gd name="connsiteY10" fmla="*/ 98620 h 257767"/>
                    <a:gd name="connsiteX11" fmla="*/ 573069 w 2792161"/>
                    <a:gd name="connsiteY11" fmla="*/ 79876 h 257767"/>
                    <a:gd name="connsiteX12" fmla="*/ 775070 w 2792161"/>
                    <a:gd name="connsiteY12" fmla="*/ 37944 h 257767"/>
                    <a:gd name="connsiteX13" fmla="*/ 775133 w 2792161"/>
                    <a:gd name="connsiteY13" fmla="*/ 37931 h 257767"/>
                    <a:gd name="connsiteX14" fmla="*/ 902426 w 2792161"/>
                    <a:gd name="connsiteY14" fmla="*/ 17691 h 257767"/>
                    <a:gd name="connsiteX15" fmla="*/ 940134 w 2792161"/>
                    <a:gd name="connsiteY15" fmla="*/ 13086 h 257767"/>
                    <a:gd name="connsiteX16" fmla="*/ 1035731 w 2792161"/>
                    <a:gd name="connsiteY16" fmla="*/ 3966 h 257767"/>
                    <a:gd name="connsiteX17" fmla="*/ 1074690 w 2792161"/>
                    <a:gd name="connsiteY17" fmla="*/ 1377 h 257767"/>
                    <a:gd name="connsiteX18" fmla="*/ 1204534 w 2792161"/>
                    <a:gd name="connsiteY18" fmla="*/ 0 h 257767"/>
                    <a:gd name="connsiteX19" fmla="*/ 1332622 w 2792161"/>
                    <a:gd name="connsiteY19" fmla="*/ 12220 h 257767"/>
                    <a:gd name="connsiteX20" fmla="*/ 1419184 w 2792161"/>
                    <a:gd name="connsiteY20" fmla="*/ 27111 h 257767"/>
                    <a:gd name="connsiteX21" fmla="*/ 1419235 w 2792161"/>
                    <a:gd name="connsiteY21" fmla="*/ 27120 h 257767"/>
                    <a:gd name="connsiteX22" fmla="*/ 1419286 w 2792161"/>
                    <a:gd name="connsiteY22" fmla="*/ 27133 h 257767"/>
                    <a:gd name="connsiteX23" fmla="*/ 1514261 w 2792161"/>
                    <a:gd name="connsiteY23" fmla="*/ 53288 h 257767"/>
                    <a:gd name="connsiteX24" fmla="*/ 1538179 w 2792161"/>
                    <a:gd name="connsiteY24" fmla="*/ 61211 h 257767"/>
                    <a:gd name="connsiteX25" fmla="*/ 1633883 w 2792161"/>
                    <a:gd name="connsiteY25" fmla="*/ 98599 h 257767"/>
                    <a:gd name="connsiteX26" fmla="*/ 1633936 w 2792161"/>
                    <a:gd name="connsiteY26" fmla="*/ 98620 h 257767"/>
                    <a:gd name="connsiteX27" fmla="*/ 2492737 w 2792161"/>
                    <a:gd name="connsiteY27" fmla="*/ 159310 h 257767"/>
                    <a:gd name="connsiteX28" fmla="*/ 2775547 w 2792161"/>
                    <a:gd name="connsiteY28" fmla="*/ 99353 h 257767"/>
                    <a:gd name="connsiteX29" fmla="*/ 2792161 w 2792161"/>
                    <a:gd name="connsiteY29" fmla="*/ 154806 h 257767"/>
                    <a:gd name="connsiteX30" fmla="*/ 2569897 w 2792161"/>
                    <a:gd name="connsiteY30" fmla="*/ 203811 h 257767"/>
                    <a:gd name="connsiteX31" fmla="*/ 1633937 w 2792161"/>
                    <a:gd name="connsiteY31" fmla="*/ 158101 h 257767"/>
                    <a:gd name="connsiteX32" fmla="*/ 131030 w 2792161"/>
                    <a:gd name="connsiteY32" fmla="*/ 231118 h 257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792161" h="257767">
                      <a:moveTo>
                        <a:pt x="0" y="245817"/>
                      </a:moveTo>
                      <a:lnTo>
                        <a:pt x="3026" y="231275"/>
                      </a:lnTo>
                      <a:lnTo>
                        <a:pt x="16702" y="187055"/>
                      </a:lnTo>
                      <a:lnTo>
                        <a:pt x="23680" y="186453"/>
                      </a:lnTo>
                      <a:lnTo>
                        <a:pt x="46473" y="183307"/>
                      </a:lnTo>
                      <a:lnTo>
                        <a:pt x="59463" y="182068"/>
                      </a:lnTo>
                      <a:lnTo>
                        <a:pt x="85843" y="177874"/>
                      </a:lnTo>
                      <a:lnTo>
                        <a:pt x="131031" y="171637"/>
                      </a:lnTo>
                      <a:lnTo>
                        <a:pt x="160041" y="166076"/>
                      </a:lnTo>
                      <a:lnTo>
                        <a:pt x="202596" y="159310"/>
                      </a:lnTo>
                      <a:cubicBezTo>
                        <a:pt x="298018" y="141777"/>
                        <a:pt x="393442" y="120199"/>
                        <a:pt x="488864" y="98620"/>
                      </a:cubicBezTo>
                      <a:lnTo>
                        <a:pt x="573069" y="79876"/>
                      </a:lnTo>
                      <a:lnTo>
                        <a:pt x="775070" y="37944"/>
                      </a:lnTo>
                      <a:lnTo>
                        <a:pt x="775133" y="37931"/>
                      </a:lnTo>
                      <a:lnTo>
                        <a:pt x="902426" y="17691"/>
                      </a:lnTo>
                      <a:lnTo>
                        <a:pt x="940134" y="13086"/>
                      </a:lnTo>
                      <a:lnTo>
                        <a:pt x="1035731" y="3966"/>
                      </a:lnTo>
                      <a:lnTo>
                        <a:pt x="1074690" y="1377"/>
                      </a:lnTo>
                      <a:lnTo>
                        <a:pt x="1204534" y="0"/>
                      </a:lnTo>
                      <a:lnTo>
                        <a:pt x="1332622" y="12220"/>
                      </a:lnTo>
                      <a:lnTo>
                        <a:pt x="1419184" y="27111"/>
                      </a:lnTo>
                      <a:lnTo>
                        <a:pt x="1419235" y="27120"/>
                      </a:lnTo>
                      <a:lnTo>
                        <a:pt x="1419286" y="27133"/>
                      </a:lnTo>
                      <a:lnTo>
                        <a:pt x="1514261" y="53288"/>
                      </a:lnTo>
                      <a:lnTo>
                        <a:pt x="1538179" y="61211"/>
                      </a:lnTo>
                      <a:lnTo>
                        <a:pt x="1633883" y="98599"/>
                      </a:lnTo>
                      <a:lnTo>
                        <a:pt x="1633936" y="98620"/>
                      </a:lnTo>
                      <a:cubicBezTo>
                        <a:pt x="1920203" y="228091"/>
                        <a:pt x="2206470" y="211907"/>
                        <a:pt x="2492737" y="159310"/>
                      </a:cubicBezTo>
                      <a:lnTo>
                        <a:pt x="2775547" y="99353"/>
                      </a:lnTo>
                      <a:lnTo>
                        <a:pt x="2792161" y="154806"/>
                      </a:lnTo>
                      <a:lnTo>
                        <a:pt x="2569897" y="203811"/>
                      </a:lnTo>
                      <a:cubicBezTo>
                        <a:pt x="2257910" y="267304"/>
                        <a:pt x="1945924" y="299204"/>
                        <a:pt x="1633937" y="158101"/>
                      </a:cubicBezTo>
                      <a:cubicBezTo>
                        <a:pt x="1132969" y="-68473"/>
                        <a:pt x="632000" y="151021"/>
                        <a:pt x="131030" y="2311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0" name="フリーフォーム: 図形 1229">
                  <a:extLst>
                    <a:ext uri="{FF2B5EF4-FFF2-40B4-BE49-F238E27FC236}">
                      <a16:creationId xmlns:a16="http://schemas.microsoft.com/office/drawing/2014/main" id="{8BED913C-F8D4-4EC0-BD3B-EA46E09FB801}"/>
                    </a:ext>
                  </a:extLst>
                </p:cNvPr>
                <p:cNvSpPr/>
                <p:nvPr/>
              </p:nvSpPr>
              <p:spPr>
                <a:xfrm rot="5400000">
                  <a:off x="3320433" y="3358228"/>
                  <a:ext cx="2936891" cy="258814"/>
                </a:xfrm>
                <a:custGeom>
                  <a:avLst/>
                  <a:gdLst>
                    <a:gd name="connsiteX0" fmla="*/ 0 w 2936891"/>
                    <a:gd name="connsiteY0" fmla="*/ 4929 h 258814"/>
                    <a:gd name="connsiteX1" fmla="*/ 193620 w 2936891"/>
                    <a:gd name="connsiteY1" fmla="*/ 26650 h 258814"/>
                    <a:gd name="connsiteX2" fmla="*/ 1696526 w 2936891"/>
                    <a:gd name="connsiteY2" fmla="*/ 99667 h 258814"/>
                    <a:gd name="connsiteX3" fmla="*/ 2805813 w 2936891"/>
                    <a:gd name="connsiteY3" fmla="*/ 91583 h 258814"/>
                    <a:gd name="connsiteX4" fmla="*/ 2936891 w 2936891"/>
                    <a:gd name="connsiteY4" fmla="*/ 120072 h 258814"/>
                    <a:gd name="connsiteX5" fmla="*/ 2935118 w 2936891"/>
                    <a:gd name="connsiteY5" fmla="*/ 169527 h 258814"/>
                    <a:gd name="connsiteX6" fmla="*/ 2934118 w 2936891"/>
                    <a:gd name="connsiteY6" fmla="*/ 178763 h 258814"/>
                    <a:gd name="connsiteX7" fmla="*/ 2841596 w 2936891"/>
                    <a:gd name="connsiteY7" fmla="*/ 159148 h 258814"/>
                    <a:gd name="connsiteX8" fmla="*/ 1696525 w 2936891"/>
                    <a:gd name="connsiteY8" fmla="*/ 159148 h 258814"/>
                    <a:gd name="connsiteX9" fmla="*/ 193619 w 2936891"/>
                    <a:gd name="connsiteY9" fmla="*/ 86131 h 258814"/>
                    <a:gd name="connsiteX10" fmla="*/ 2140 w 2936891"/>
                    <a:gd name="connsiteY10" fmla="*/ 64650 h 258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36891" h="258814">
                      <a:moveTo>
                        <a:pt x="0" y="4929"/>
                      </a:moveTo>
                      <a:lnTo>
                        <a:pt x="193620" y="26650"/>
                      </a:lnTo>
                      <a:cubicBezTo>
                        <a:pt x="694589" y="106747"/>
                        <a:pt x="1195558" y="326241"/>
                        <a:pt x="1696526" y="99667"/>
                      </a:cubicBezTo>
                      <a:cubicBezTo>
                        <a:pt x="2066288" y="-67566"/>
                        <a:pt x="2436051" y="8212"/>
                        <a:pt x="2805813" y="91583"/>
                      </a:cubicBezTo>
                      <a:lnTo>
                        <a:pt x="2936891" y="120072"/>
                      </a:lnTo>
                      <a:lnTo>
                        <a:pt x="2935118" y="169527"/>
                      </a:lnTo>
                      <a:lnTo>
                        <a:pt x="2934118" y="178763"/>
                      </a:lnTo>
                      <a:lnTo>
                        <a:pt x="2841596" y="159148"/>
                      </a:lnTo>
                      <a:cubicBezTo>
                        <a:pt x="2459906" y="72834"/>
                        <a:pt x="2078216" y="-13480"/>
                        <a:pt x="1696525" y="159148"/>
                      </a:cubicBezTo>
                      <a:cubicBezTo>
                        <a:pt x="1195556" y="385722"/>
                        <a:pt x="694587" y="166228"/>
                        <a:pt x="193619" y="86131"/>
                      </a:cubicBezTo>
                      <a:lnTo>
                        <a:pt x="2140" y="646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31" name="グループ化 1230">
                  <a:extLst>
                    <a:ext uri="{FF2B5EF4-FFF2-40B4-BE49-F238E27FC236}">
                      <a16:creationId xmlns:a16="http://schemas.microsoft.com/office/drawing/2014/main" id="{26D345B3-EA6A-4168-A338-375DDB8CB80A}"/>
                    </a:ext>
                  </a:extLst>
                </p:cNvPr>
                <p:cNvGrpSpPr/>
                <p:nvPr/>
              </p:nvGrpSpPr>
              <p:grpSpPr>
                <a:xfrm>
                  <a:off x="4493821" y="3209155"/>
                  <a:ext cx="1158162" cy="1041091"/>
                  <a:chOff x="7617127" y="3209155"/>
                  <a:chExt cx="1326905" cy="1041091"/>
                </a:xfrm>
              </p:grpSpPr>
              <p:sp>
                <p:nvSpPr>
                  <p:cNvPr id="1239" name="フリーフォーム: 図形 1238">
                    <a:extLst>
                      <a:ext uri="{FF2B5EF4-FFF2-40B4-BE49-F238E27FC236}">
                        <a16:creationId xmlns:a16="http://schemas.microsoft.com/office/drawing/2014/main" id="{B67FBF20-2CB4-43BB-B74D-558CB2274B54}"/>
                      </a:ext>
                    </a:extLst>
                  </p:cNvPr>
                  <p:cNvSpPr/>
                  <p:nvPr/>
                </p:nvSpPr>
                <p:spPr>
                  <a:xfrm>
                    <a:off x="7617127" y="3209155"/>
                    <a:ext cx="1326904" cy="1041091"/>
                  </a:xfrm>
                  <a:custGeom>
                    <a:avLst/>
                    <a:gdLst>
                      <a:gd name="connsiteX0" fmla="*/ 679953 w 1326904"/>
                      <a:gd name="connsiteY0" fmla="*/ 0 h 1041091"/>
                      <a:gd name="connsiteX1" fmla="*/ 1326904 w 1326904"/>
                      <a:gd name="connsiteY1" fmla="*/ 524884 h 1041091"/>
                      <a:gd name="connsiteX2" fmla="*/ 679953 w 1326904"/>
                      <a:gd name="connsiteY2" fmla="*/ 1041091 h 1041091"/>
                      <a:gd name="connsiteX3" fmla="*/ 80 w 1326904"/>
                      <a:gd name="connsiteY3" fmla="*/ 752987 h 1041091"/>
                      <a:gd name="connsiteX4" fmla="*/ 1 w 1326904"/>
                      <a:gd name="connsiteY4" fmla="*/ 752896 h 1041091"/>
                      <a:gd name="connsiteX5" fmla="*/ 374403 w 1326904"/>
                      <a:gd name="connsiteY5" fmla="*/ 520546 h 1041091"/>
                      <a:gd name="connsiteX6" fmla="*/ 0 w 1326904"/>
                      <a:gd name="connsiteY6" fmla="*/ 288196 h 1041091"/>
                      <a:gd name="connsiteX7" fmla="*/ 80 w 1326904"/>
                      <a:gd name="connsiteY7" fmla="*/ 288105 h 1041091"/>
                      <a:gd name="connsiteX8" fmla="*/ 679953 w 1326904"/>
                      <a:gd name="connsiteY8" fmla="*/ 0 h 1041091"/>
                      <a:gd name="connsiteX0" fmla="*/ 374403 w 1326904"/>
                      <a:gd name="connsiteY0" fmla="*/ 520546 h 1041091"/>
                      <a:gd name="connsiteX1" fmla="*/ 0 w 1326904"/>
                      <a:gd name="connsiteY1" fmla="*/ 288196 h 1041091"/>
                      <a:gd name="connsiteX2" fmla="*/ 80 w 1326904"/>
                      <a:gd name="connsiteY2" fmla="*/ 288105 h 1041091"/>
                      <a:gd name="connsiteX3" fmla="*/ 679953 w 1326904"/>
                      <a:gd name="connsiteY3" fmla="*/ 0 h 1041091"/>
                      <a:gd name="connsiteX4" fmla="*/ 1326904 w 1326904"/>
                      <a:gd name="connsiteY4" fmla="*/ 524884 h 1041091"/>
                      <a:gd name="connsiteX5" fmla="*/ 679953 w 1326904"/>
                      <a:gd name="connsiteY5" fmla="*/ 1041091 h 1041091"/>
                      <a:gd name="connsiteX6" fmla="*/ 80 w 1326904"/>
                      <a:gd name="connsiteY6" fmla="*/ 752987 h 1041091"/>
                      <a:gd name="connsiteX7" fmla="*/ 1 w 1326904"/>
                      <a:gd name="connsiteY7" fmla="*/ 752896 h 1041091"/>
                      <a:gd name="connsiteX8" fmla="*/ 465843 w 1326904"/>
                      <a:gd name="connsiteY8" fmla="*/ 611986 h 1041091"/>
                      <a:gd name="connsiteX0" fmla="*/ 374403 w 1326904"/>
                      <a:gd name="connsiteY0" fmla="*/ 520546 h 1041091"/>
                      <a:gd name="connsiteX1" fmla="*/ 0 w 1326904"/>
                      <a:gd name="connsiteY1" fmla="*/ 288196 h 1041091"/>
                      <a:gd name="connsiteX2" fmla="*/ 80 w 1326904"/>
                      <a:gd name="connsiteY2" fmla="*/ 288105 h 1041091"/>
                      <a:gd name="connsiteX3" fmla="*/ 679953 w 1326904"/>
                      <a:gd name="connsiteY3" fmla="*/ 0 h 1041091"/>
                      <a:gd name="connsiteX4" fmla="*/ 1326904 w 1326904"/>
                      <a:gd name="connsiteY4" fmla="*/ 524884 h 1041091"/>
                      <a:gd name="connsiteX5" fmla="*/ 679953 w 1326904"/>
                      <a:gd name="connsiteY5" fmla="*/ 1041091 h 1041091"/>
                      <a:gd name="connsiteX6" fmla="*/ 80 w 1326904"/>
                      <a:gd name="connsiteY6" fmla="*/ 752987 h 1041091"/>
                      <a:gd name="connsiteX7" fmla="*/ 1 w 1326904"/>
                      <a:gd name="connsiteY7" fmla="*/ 752896 h 1041091"/>
                      <a:gd name="connsiteX0" fmla="*/ 0 w 1326904"/>
                      <a:gd name="connsiteY0" fmla="*/ 288196 h 1041091"/>
                      <a:gd name="connsiteX1" fmla="*/ 80 w 1326904"/>
                      <a:gd name="connsiteY1" fmla="*/ 288105 h 1041091"/>
                      <a:gd name="connsiteX2" fmla="*/ 679953 w 1326904"/>
                      <a:gd name="connsiteY2" fmla="*/ 0 h 1041091"/>
                      <a:gd name="connsiteX3" fmla="*/ 1326904 w 1326904"/>
                      <a:gd name="connsiteY3" fmla="*/ 524884 h 1041091"/>
                      <a:gd name="connsiteX4" fmla="*/ 679953 w 1326904"/>
                      <a:gd name="connsiteY4" fmla="*/ 1041091 h 1041091"/>
                      <a:gd name="connsiteX5" fmla="*/ 80 w 1326904"/>
                      <a:gd name="connsiteY5" fmla="*/ 752987 h 1041091"/>
                      <a:gd name="connsiteX6" fmla="*/ 1 w 1326904"/>
                      <a:gd name="connsiteY6" fmla="*/ 752896 h 104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26904" h="1041091">
                        <a:moveTo>
                          <a:pt x="0" y="288196"/>
                        </a:moveTo>
                        <a:cubicBezTo>
                          <a:pt x="27" y="288166"/>
                          <a:pt x="53" y="288135"/>
                          <a:pt x="80" y="288105"/>
                        </a:cubicBezTo>
                        <a:cubicBezTo>
                          <a:pt x="147422" y="143127"/>
                          <a:pt x="396942" y="0"/>
                          <a:pt x="679953" y="0"/>
                        </a:cubicBezTo>
                        <a:cubicBezTo>
                          <a:pt x="1132770" y="0"/>
                          <a:pt x="1326904" y="237394"/>
                          <a:pt x="1326904" y="524884"/>
                        </a:cubicBezTo>
                        <a:cubicBezTo>
                          <a:pt x="1326904" y="812373"/>
                          <a:pt x="1132770" y="1041091"/>
                          <a:pt x="679953" y="1041091"/>
                        </a:cubicBezTo>
                        <a:cubicBezTo>
                          <a:pt x="396942" y="1041091"/>
                          <a:pt x="147422" y="897964"/>
                          <a:pt x="80" y="752987"/>
                        </a:cubicBezTo>
                        <a:lnTo>
                          <a:pt x="1" y="752896"/>
                        </a:lnTo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0" name="フリーフォーム: 図形 1239">
                    <a:extLst>
                      <a:ext uri="{FF2B5EF4-FFF2-40B4-BE49-F238E27FC236}">
                        <a16:creationId xmlns:a16="http://schemas.microsoft.com/office/drawing/2014/main" id="{7AC5ECBF-804F-40F5-AF8C-BDA5B5F1154B}"/>
                      </a:ext>
                    </a:extLst>
                  </p:cNvPr>
                  <p:cNvSpPr/>
                  <p:nvPr/>
                </p:nvSpPr>
                <p:spPr>
                  <a:xfrm>
                    <a:off x="8182515" y="3209155"/>
                    <a:ext cx="761517" cy="1041091"/>
                  </a:xfrm>
                  <a:custGeom>
                    <a:avLst/>
                    <a:gdLst>
                      <a:gd name="connsiteX0" fmla="*/ 114566 w 761517"/>
                      <a:gd name="connsiteY0" fmla="*/ 0 h 1041091"/>
                      <a:gd name="connsiteX1" fmla="*/ 761517 w 761517"/>
                      <a:gd name="connsiteY1" fmla="*/ 524884 h 1041091"/>
                      <a:gd name="connsiteX2" fmla="*/ 114566 w 761517"/>
                      <a:gd name="connsiteY2" fmla="*/ 1041091 h 1041091"/>
                      <a:gd name="connsiteX3" fmla="*/ 30736 w 761517"/>
                      <a:gd name="connsiteY3" fmla="*/ 1036938 h 1041091"/>
                      <a:gd name="connsiteX4" fmla="*/ 1414 w 761517"/>
                      <a:gd name="connsiteY4" fmla="*/ 1032655 h 1041091"/>
                      <a:gd name="connsiteX5" fmla="*/ 31073 w 761517"/>
                      <a:gd name="connsiteY5" fmla="*/ 1030702 h 1041091"/>
                      <a:gd name="connsiteX6" fmla="*/ 520217 w 761517"/>
                      <a:gd name="connsiteY6" fmla="*/ 524884 h 1041091"/>
                      <a:gd name="connsiteX7" fmla="*/ 31073 w 761517"/>
                      <a:gd name="connsiteY7" fmla="*/ 10762 h 1041091"/>
                      <a:gd name="connsiteX8" fmla="*/ 0 w 761517"/>
                      <a:gd name="connsiteY8" fmla="*/ 8643 h 1041091"/>
                      <a:gd name="connsiteX9" fmla="*/ 30736 w 761517"/>
                      <a:gd name="connsiteY9" fmla="*/ 4153 h 1041091"/>
                      <a:gd name="connsiteX10" fmla="*/ 114566 w 761517"/>
                      <a:gd name="connsiteY10" fmla="*/ 0 h 104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61517" h="1041091">
                        <a:moveTo>
                          <a:pt x="114566" y="0"/>
                        </a:moveTo>
                        <a:cubicBezTo>
                          <a:pt x="567383" y="0"/>
                          <a:pt x="761517" y="237394"/>
                          <a:pt x="761517" y="524884"/>
                        </a:cubicBezTo>
                        <a:cubicBezTo>
                          <a:pt x="761517" y="812373"/>
                          <a:pt x="567383" y="1041091"/>
                          <a:pt x="114566" y="1041091"/>
                        </a:cubicBezTo>
                        <a:cubicBezTo>
                          <a:pt x="86265" y="1041091"/>
                          <a:pt x="58299" y="1039660"/>
                          <a:pt x="30736" y="1036938"/>
                        </a:cubicBezTo>
                        <a:lnTo>
                          <a:pt x="1414" y="1032655"/>
                        </a:lnTo>
                        <a:lnTo>
                          <a:pt x="31073" y="1030702"/>
                        </a:lnTo>
                        <a:cubicBezTo>
                          <a:pt x="371583" y="982993"/>
                          <a:pt x="520217" y="776437"/>
                          <a:pt x="520217" y="524884"/>
                        </a:cubicBezTo>
                        <a:cubicBezTo>
                          <a:pt x="520217" y="273330"/>
                          <a:pt x="371583" y="60131"/>
                          <a:pt x="31073" y="10762"/>
                        </a:cubicBezTo>
                        <a:lnTo>
                          <a:pt x="0" y="8643"/>
                        </a:lnTo>
                        <a:lnTo>
                          <a:pt x="30736" y="4153"/>
                        </a:lnTo>
                        <a:cubicBezTo>
                          <a:pt x="58299" y="1431"/>
                          <a:pt x="86265" y="0"/>
                          <a:pt x="114566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033522DC-41EB-4544-A240-6B10E683C720}"/>
                    </a:ext>
                  </a:extLst>
                </p:cNvPr>
                <p:cNvSpPr/>
                <p:nvPr/>
              </p:nvSpPr>
              <p:spPr>
                <a:xfrm>
                  <a:off x="3504716" y="2371883"/>
                  <a:ext cx="869953" cy="2235712"/>
                </a:xfrm>
                <a:custGeom>
                  <a:avLst/>
                  <a:gdLst>
                    <a:gd name="connsiteX0" fmla="*/ 108284 w 869953"/>
                    <a:gd name="connsiteY0" fmla="*/ 0 h 2235712"/>
                    <a:gd name="connsiteX1" fmla="*/ 165483 w 869953"/>
                    <a:gd name="connsiteY1" fmla="*/ 3300 h 2235712"/>
                    <a:gd name="connsiteX2" fmla="*/ 869953 w 869953"/>
                    <a:gd name="connsiteY2" fmla="*/ 1127151 h 2235712"/>
                    <a:gd name="connsiteX3" fmla="*/ 165483 w 869953"/>
                    <a:gd name="connsiteY3" fmla="*/ 2232537 h 2235712"/>
                    <a:gd name="connsiteX4" fmla="*/ 108415 w 869953"/>
                    <a:gd name="connsiteY4" fmla="*/ 2235712 h 2235712"/>
                    <a:gd name="connsiteX5" fmla="*/ 0 w 869953"/>
                    <a:gd name="connsiteY5" fmla="*/ 2165789 h 2235712"/>
                    <a:gd name="connsiteX6" fmla="*/ 60010 w 869953"/>
                    <a:gd name="connsiteY6" fmla="*/ 2169111 h 2235712"/>
                    <a:gd name="connsiteX7" fmla="*/ 816584 w 869953"/>
                    <a:gd name="connsiteY7" fmla="*/ 1126575 h 2235712"/>
                    <a:gd name="connsiteX8" fmla="*/ 60010 w 869953"/>
                    <a:gd name="connsiteY8" fmla="*/ 66517 h 2235712"/>
                    <a:gd name="connsiteX9" fmla="*/ 0 w 869953"/>
                    <a:gd name="connsiteY9" fmla="*/ 69840 h 2235712"/>
                    <a:gd name="connsiteX10" fmla="*/ 108284 w 869953"/>
                    <a:gd name="connsiteY10" fmla="*/ 0 h 2235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69953" h="2235712">
                      <a:moveTo>
                        <a:pt x="108284" y="0"/>
                      </a:moveTo>
                      <a:lnTo>
                        <a:pt x="165483" y="3300"/>
                      </a:lnTo>
                      <a:cubicBezTo>
                        <a:pt x="657233" y="61702"/>
                        <a:pt x="869953" y="547043"/>
                        <a:pt x="869953" y="1127151"/>
                      </a:cubicBezTo>
                      <a:cubicBezTo>
                        <a:pt x="869953" y="1707258"/>
                        <a:pt x="657233" y="2176187"/>
                        <a:pt x="165483" y="2232537"/>
                      </a:cubicBezTo>
                      <a:lnTo>
                        <a:pt x="108415" y="2235712"/>
                      </a:lnTo>
                      <a:lnTo>
                        <a:pt x="0" y="2165789"/>
                      </a:lnTo>
                      <a:lnTo>
                        <a:pt x="60010" y="2169111"/>
                      </a:lnTo>
                      <a:cubicBezTo>
                        <a:pt x="589555" y="2169111"/>
                        <a:pt x="816584" y="1707190"/>
                        <a:pt x="816584" y="1126575"/>
                      </a:cubicBezTo>
                      <a:cubicBezTo>
                        <a:pt x="816584" y="545960"/>
                        <a:pt x="589555" y="66517"/>
                        <a:pt x="60010" y="66517"/>
                      </a:cubicBezTo>
                      <a:lnTo>
                        <a:pt x="0" y="69840"/>
                      </a:lnTo>
                      <a:lnTo>
                        <a:pt x="10828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3" name="フリーフォーム: 図形 1232">
                  <a:extLst>
                    <a:ext uri="{FF2B5EF4-FFF2-40B4-BE49-F238E27FC236}">
                      <a16:creationId xmlns:a16="http://schemas.microsoft.com/office/drawing/2014/main" id="{54E47AB5-925C-4E2B-8213-079818E189E0}"/>
                    </a:ext>
                  </a:extLst>
                </p:cNvPr>
                <p:cNvSpPr/>
                <p:nvPr/>
              </p:nvSpPr>
              <p:spPr>
                <a:xfrm>
                  <a:off x="3366321" y="2499360"/>
                  <a:ext cx="831991" cy="1980674"/>
                </a:xfrm>
                <a:custGeom>
                  <a:avLst/>
                  <a:gdLst>
                    <a:gd name="connsiteX0" fmla="*/ 136036 w 831991"/>
                    <a:gd name="connsiteY0" fmla="*/ 0 h 1980674"/>
                    <a:gd name="connsiteX1" fmla="*/ 831991 w 831991"/>
                    <a:gd name="connsiteY1" fmla="*/ 998590 h 1980674"/>
                    <a:gd name="connsiteX2" fmla="*/ 136036 w 831991"/>
                    <a:gd name="connsiteY2" fmla="*/ 1980674 h 1980674"/>
                    <a:gd name="connsiteX3" fmla="*/ 56956 w 831991"/>
                    <a:gd name="connsiteY3" fmla="*/ 1976191 h 1980674"/>
                    <a:gd name="connsiteX4" fmla="*/ 0 w 831991"/>
                    <a:gd name="connsiteY4" fmla="*/ 1931718 h 1980674"/>
                    <a:gd name="connsiteX5" fmla="*/ 59836 w 831991"/>
                    <a:gd name="connsiteY5" fmla="*/ 1934954 h 1980674"/>
                    <a:gd name="connsiteX6" fmla="*/ 755791 w 831991"/>
                    <a:gd name="connsiteY6" fmla="*/ 998209 h 1980674"/>
                    <a:gd name="connsiteX7" fmla="*/ 59836 w 831991"/>
                    <a:gd name="connsiteY7" fmla="*/ 45720 h 1980674"/>
                    <a:gd name="connsiteX8" fmla="*/ 0 w 831991"/>
                    <a:gd name="connsiteY8" fmla="*/ 48956 h 1980674"/>
                    <a:gd name="connsiteX9" fmla="*/ 56956 w 831991"/>
                    <a:gd name="connsiteY9" fmla="*/ 4484 h 1980674"/>
                    <a:gd name="connsiteX10" fmla="*/ 136036 w 831991"/>
                    <a:gd name="connsiteY10" fmla="*/ 0 h 198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991" h="1980674">
                      <a:moveTo>
                        <a:pt x="136036" y="0"/>
                      </a:moveTo>
                      <a:cubicBezTo>
                        <a:pt x="623153" y="0"/>
                        <a:pt x="831991" y="451642"/>
                        <a:pt x="831991" y="998590"/>
                      </a:cubicBezTo>
                      <a:cubicBezTo>
                        <a:pt x="831991" y="1545538"/>
                        <a:pt x="623153" y="1980674"/>
                        <a:pt x="136036" y="1980674"/>
                      </a:cubicBezTo>
                      <a:lnTo>
                        <a:pt x="56956" y="1976191"/>
                      </a:lnTo>
                      <a:lnTo>
                        <a:pt x="0" y="1931718"/>
                      </a:lnTo>
                      <a:lnTo>
                        <a:pt x="59836" y="1934954"/>
                      </a:lnTo>
                      <a:cubicBezTo>
                        <a:pt x="546953" y="1934954"/>
                        <a:pt x="755791" y="1519907"/>
                        <a:pt x="755791" y="998209"/>
                      </a:cubicBezTo>
                      <a:cubicBezTo>
                        <a:pt x="755791" y="476511"/>
                        <a:pt x="546953" y="45720"/>
                        <a:pt x="59836" y="45720"/>
                      </a:cubicBezTo>
                      <a:lnTo>
                        <a:pt x="0" y="48956"/>
                      </a:lnTo>
                      <a:lnTo>
                        <a:pt x="56956" y="4484"/>
                      </a:lnTo>
                      <a:lnTo>
                        <a:pt x="1360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FDB94A8D-8747-4E90-A07B-5796997DBE9C}"/>
                    </a:ext>
                  </a:extLst>
                </p:cNvPr>
                <p:cNvSpPr/>
                <p:nvPr/>
              </p:nvSpPr>
              <p:spPr>
                <a:xfrm>
                  <a:off x="3423277" y="2438400"/>
                  <a:ext cx="898023" cy="2102594"/>
                </a:xfrm>
                <a:custGeom>
                  <a:avLst/>
                  <a:gdLst>
                    <a:gd name="connsiteX0" fmla="*/ 141449 w 898023"/>
                    <a:gd name="connsiteY0" fmla="*/ 0 h 2102594"/>
                    <a:gd name="connsiteX1" fmla="*/ 898023 w 898023"/>
                    <a:gd name="connsiteY1" fmla="*/ 1060058 h 2102594"/>
                    <a:gd name="connsiteX2" fmla="*/ 141449 w 898023"/>
                    <a:gd name="connsiteY2" fmla="*/ 2102594 h 2102594"/>
                    <a:gd name="connsiteX3" fmla="*/ 81439 w 898023"/>
                    <a:gd name="connsiteY3" fmla="*/ 2099272 h 2102594"/>
                    <a:gd name="connsiteX4" fmla="*/ 70642 w 898023"/>
                    <a:gd name="connsiteY4" fmla="*/ 2092308 h 2102594"/>
                    <a:gd name="connsiteX5" fmla="*/ 0 w 898023"/>
                    <a:gd name="connsiteY5" fmla="*/ 2037151 h 2102594"/>
                    <a:gd name="connsiteX6" fmla="*/ 79080 w 898023"/>
                    <a:gd name="connsiteY6" fmla="*/ 2041634 h 2102594"/>
                    <a:gd name="connsiteX7" fmla="*/ 775035 w 898023"/>
                    <a:gd name="connsiteY7" fmla="*/ 1059550 h 2102594"/>
                    <a:gd name="connsiteX8" fmla="*/ 79080 w 898023"/>
                    <a:gd name="connsiteY8" fmla="*/ 60960 h 2102594"/>
                    <a:gd name="connsiteX9" fmla="*/ 0 w 898023"/>
                    <a:gd name="connsiteY9" fmla="*/ 65444 h 2102594"/>
                    <a:gd name="connsiteX10" fmla="*/ 70642 w 898023"/>
                    <a:gd name="connsiteY10" fmla="*/ 10286 h 2102594"/>
                    <a:gd name="connsiteX11" fmla="*/ 81439 w 898023"/>
                    <a:gd name="connsiteY11" fmla="*/ 3323 h 2102594"/>
                    <a:gd name="connsiteX12" fmla="*/ 141449 w 898023"/>
                    <a:gd name="connsiteY12" fmla="*/ 0 h 2102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98023" h="2102594">
                      <a:moveTo>
                        <a:pt x="141449" y="0"/>
                      </a:moveTo>
                      <a:cubicBezTo>
                        <a:pt x="670994" y="0"/>
                        <a:pt x="898023" y="479443"/>
                        <a:pt x="898023" y="1060058"/>
                      </a:cubicBezTo>
                      <a:cubicBezTo>
                        <a:pt x="898023" y="1640673"/>
                        <a:pt x="670994" y="2102594"/>
                        <a:pt x="141449" y="2102594"/>
                      </a:cubicBezTo>
                      <a:lnTo>
                        <a:pt x="81439" y="2099272"/>
                      </a:lnTo>
                      <a:lnTo>
                        <a:pt x="70642" y="2092308"/>
                      </a:lnTo>
                      <a:lnTo>
                        <a:pt x="0" y="2037151"/>
                      </a:lnTo>
                      <a:lnTo>
                        <a:pt x="79080" y="2041634"/>
                      </a:lnTo>
                      <a:cubicBezTo>
                        <a:pt x="566197" y="2041634"/>
                        <a:pt x="775035" y="1606498"/>
                        <a:pt x="775035" y="1059550"/>
                      </a:cubicBezTo>
                      <a:cubicBezTo>
                        <a:pt x="775035" y="512602"/>
                        <a:pt x="566197" y="60960"/>
                        <a:pt x="79080" y="60960"/>
                      </a:cubicBezTo>
                      <a:lnTo>
                        <a:pt x="0" y="65444"/>
                      </a:lnTo>
                      <a:lnTo>
                        <a:pt x="70642" y="10286"/>
                      </a:lnTo>
                      <a:lnTo>
                        <a:pt x="81439" y="3323"/>
                      </a:lnTo>
                      <a:lnTo>
                        <a:pt x="1414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35" name="グループ化 1234">
                  <a:extLst>
                    <a:ext uri="{FF2B5EF4-FFF2-40B4-BE49-F238E27FC236}">
                      <a16:creationId xmlns:a16="http://schemas.microsoft.com/office/drawing/2014/main" id="{7F2E174A-2EB3-40ED-8639-50993C0F33AD}"/>
                    </a:ext>
                  </a:extLst>
                </p:cNvPr>
                <p:cNvGrpSpPr/>
                <p:nvPr/>
              </p:nvGrpSpPr>
              <p:grpSpPr>
                <a:xfrm>
                  <a:off x="4227153" y="4793539"/>
                  <a:ext cx="925052" cy="570653"/>
                  <a:chOff x="4227152" y="4737309"/>
                  <a:chExt cx="1016205" cy="626884"/>
                </a:xfrm>
              </p:grpSpPr>
              <p:sp>
                <p:nvSpPr>
                  <p:cNvPr id="1237" name="フリーフォーム: 図形 1236">
                    <a:extLst>
                      <a:ext uri="{FF2B5EF4-FFF2-40B4-BE49-F238E27FC236}">
                        <a16:creationId xmlns:a16="http://schemas.microsoft.com/office/drawing/2014/main" id="{ED3F932C-70BB-47DB-8433-B8D25A52D8A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27152" y="4737309"/>
                    <a:ext cx="1016205" cy="473162"/>
                  </a:xfrm>
                  <a:custGeom>
                    <a:avLst/>
                    <a:gdLst>
                      <a:gd name="connsiteX0" fmla="*/ 98422 w 1016205"/>
                      <a:gd name="connsiteY0" fmla="*/ 84044 h 473162"/>
                      <a:gd name="connsiteX1" fmla="*/ 125271 w 1016205"/>
                      <a:gd name="connsiteY1" fmla="*/ 69293 h 473162"/>
                      <a:gd name="connsiteX2" fmla="*/ 494308 w 1016205"/>
                      <a:gd name="connsiteY2" fmla="*/ 0 h 473162"/>
                      <a:gd name="connsiteX3" fmla="*/ 1016205 w 1016205"/>
                      <a:gd name="connsiteY3" fmla="*/ 236581 h 473162"/>
                      <a:gd name="connsiteX4" fmla="*/ 494308 w 1016205"/>
                      <a:gd name="connsiteY4" fmla="*/ 473162 h 473162"/>
                      <a:gd name="connsiteX5" fmla="*/ 13424 w 1016205"/>
                      <a:gd name="connsiteY5" fmla="*/ 328669 h 473162"/>
                      <a:gd name="connsiteX6" fmla="*/ 0 w 1016205"/>
                      <a:gd name="connsiteY6" fmla="*/ 309066 h 473162"/>
                      <a:gd name="connsiteX7" fmla="*/ 324193 w 1016205"/>
                      <a:gd name="connsiteY7" fmla="*/ 262045 h 473162"/>
                      <a:gd name="connsiteX0" fmla="*/ 324193 w 1016205"/>
                      <a:gd name="connsiteY0" fmla="*/ 262045 h 473162"/>
                      <a:gd name="connsiteX1" fmla="*/ 98422 w 1016205"/>
                      <a:gd name="connsiteY1" fmla="*/ 84044 h 473162"/>
                      <a:gd name="connsiteX2" fmla="*/ 125271 w 1016205"/>
                      <a:gd name="connsiteY2" fmla="*/ 69293 h 473162"/>
                      <a:gd name="connsiteX3" fmla="*/ 494308 w 1016205"/>
                      <a:gd name="connsiteY3" fmla="*/ 0 h 473162"/>
                      <a:gd name="connsiteX4" fmla="*/ 1016205 w 1016205"/>
                      <a:gd name="connsiteY4" fmla="*/ 236581 h 473162"/>
                      <a:gd name="connsiteX5" fmla="*/ 494308 w 1016205"/>
                      <a:gd name="connsiteY5" fmla="*/ 473162 h 473162"/>
                      <a:gd name="connsiteX6" fmla="*/ 13424 w 1016205"/>
                      <a:gd name="connsiteY6" fmla="*/ 328669 h 473162"/>
                      <a:gd name="connsiteX7" fmla="*/ 0 w 1016205"/>
                      <a:gd name="connsiteY7" fmla="*/ 309066 h 473162"/>
                      <a:gd name="connsiteX8" fmla="*/ 415633 w 1016205"/>
                      <a:gd name="connsiteY8" fmla="*/ 353485 h 473162"/>
                      <a:gd name="connsiteX0" fmla="*/ 324193 w 1016205"/>
                      <a:gd name="connsiteY0" fmla="*/ 262045 h 473162"/>
                      <a:gd name="connsiteX1" fmla="*/ 98422 w 1016205"/>
                      <a:gd name="connsiteY1" fmla="*/ 84044 h 473162"/>
                      <a:gd name="connsiteX2" fmla="*/ 125271 w 1016205"/>
                      <a:gd name="connsiteY2" fmla="*/ 69293 h 473162"/>
                      <a:gd name="connsiteX3" fmla="*/ 494308 w 1016205"/>
                      <a:gd name="connsiteY3" fmla="*/ 0 h 473162"/>
                      <a:gd name="connsiteX4" fmla="*/ 1016205 w 1016205"/>
                      <a:gd name="connsiteY4" fmla="*/ 236581 h 473162"/>
                      <a:gd name="connsiteX5" fmla="*/ 494308 w 1016205"/>
                      <a:gd name="connsiteY5" fmla="*/ 473162 h 473162"/>
                      <a:gd name="connsiteX6" fmla="*/ 13424 w 1016205"/>
                      <a:gd name="connsiteY6" fmla="*/ 328669 h 473162"/>
                      <a:gd name="connsiteX7" fmla="*/ 0 w 1016205"/>
                      <a:gd name="connsiteY7" fmla="*/ 309066 h 473162"/>
                      <a:gd name="connsiteX0" fmla="*/ 98422 w 1016205"/>
                      <a:gd name="connsiteY0" fmla="*/ 84044 h 473162"/>
                      <a:gd name="connsiteX1" fmla="*/ 125271 w 1016205"/>
                      <a:gd name="connsiteY1" fmla="*/ 69293 h 473162"/>
                      <a:gd name="connsiteX2" fmla="*/ 494308 w 1016205"/>
                      <a:gd name="connsiteY2" fmla="*/ 0 h 473162"/>
                      <a:gd name="connsiteX3" fmla="*/ 1016205 w 1016205"/>
                      <a:gd name="connsiteY3" fmla="*/ 236581 h 473162"/>
                      <a:gd name="connsiteX4" fmla="*/ 494308 w 1016205"/>
                      <a:gd name="connsiteY4" fmla="*/ 473162 h 473162"/>
                      <a:gd name="connsiteX5" fmla="*/ 13424 w 1016205"/>
                      <a:gd name="connsiteY5" fmla="*/ 328669 h 473162"/>
                      <a:gd name="connsiteX6" fmla="*/ 0 w 1016205"/>
                      <a:gd name="connsiteY6" fmla="*/ 309066 h 473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16205" h="473162">
                        <a:moveTo>
                          <a:pt x="98422" y="84044"/>
                        </a:moveTo>
                        <a:lnTo>
                          <a:pt x="125271" y="69293"/>
                        </a:lnTo>
                        <a:cubicBezTo>
                          <a:pt x="219716" y="26480"/>
                          <a:pt x="350190" y="0"/>
                          <a:pt x="494308" y="0"/>
                        </a:cubicBezTo>
                        <a:cubicBezTo>
                          <a:pt x="782544" y="0"/>
                          <a:pt x="1016205" y="105921"/>
                          <a:pt x="1016205" y="236581"/>
                        </a:cubicBezTo>
                        <a:cubicBezTo>
                          <a:pt x="1016205" y="367241"/>
                          <a:pt x="782544" y="473162"/>
                          <a:pt x="494308" y="473162"/>
                        </a:cubicBezTo>
                        <a:cubicBezTo>
                          <a:pt x="278131" y="473162"/>
                          <a:pt x="92653" y="413581"/>
                          <a:pt x="13424" y="328669"/>
                        </a:cubicBezTo>
                        <a:lnTo>
                          <a:pt x="0" y="309066"/>
                        </a:lnTo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8" name="フリーフォーム: 図形 1237">
                    <a:extLst>
                      <a:ext uri="{FF2B5EF4-FFF2-40B4-BE49-F238E27FC236}">
                        <a16:creationId xmlns:a16="http://schemas.microsoft.com/office/drawing/2014/main" id="{0A12951E-5B79-4231-991C-BD0B5AE5ABB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86829" y="4968786"/>
                    <a:ext cx="300677" cy="395407"/>
                  </a:xfrm>
                  <a:custGeom>
                    <a:avLst/>
                    <a:gdLst>
                      <a:gd name="connsiteX0" fmla="*/ 135355 w 373915"/>
                      <a:gd name="connsiteY0" fmla="*/ 0 h 491719"/>
                      <a:gd name="connsiteX1" fmla="*/ 183822 w 373915"/>
                      <a:gd name="connsiteY1" fmla="*/ 18127 h 491719"/>
                      <a:gd name="connsiteX2" fmla="*/ 373915 w 373915"/>
                      <a:gd name="connsiteY2" fmla="*/ 226163 h 491719"/>
                      <a:gd name="connsiteX3" fmla="*/ 87769 w 373915"/>
                      <a:gd name="connsiteY3" fmla="*/ 470125 h 491719"/>
                      <a:gd name="connsiteX4" fmla="*/ 0 w 373915"/>
                      <a:gd name="connsiteY4" fmla="*/ 491719 h 491719"/>
                      <a:gd name="connsiteX5" fmla="*/ 65888 w 373915"/>
                      <a:gd name="connsiteY5" fmla="*/ 432612 h 491719"/>
                      <a:gd name="connsiteX6" fmla="*/ 176731 w 373915"/>
                      <a:gd name="connsiteY6" fmla="*/ 164030 h 491719"/>
                      <a:gd name="connsiteX7" fmla="*/ 163545 w 373915"/>
                      <a:gd name="connsiteY7" fmla="*/ 67217 h 491719"/>
                      <a:gd name="connsiteX8" fmla="*/ 135355 w 373915"/>
                      <a:gd name="connsiteY8" fmla="*/ 0 h 491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3915" h="491719">
                        <a:moveTo>
                          <a:pt x="135355" y="0"/>
                        </a:moveTo>
                        <a:lnTo>
                          <a:pt x="183822" y="18127"/>
                        </a:lnTo>
                        <a:cubicBezTo>
                          <a:pt x="301271" y="71368"/>
                          <a:pt x="373915" y="144920"/>
                          <a:pt x="373915" y="226163"/>
                        </a:cubicBezTo>
                        <a:cubicBezTo>
                          <a:pt x="373915" y="327717"/>
                          <a:pt x="260409" y="417253"/>
                          <a:pt x="87769" y="470125"/>
                        </a:cubicBezTo>
                        <a:lnTo>
                          <a:pt x="0" y="491719"/>
                        </a:lnTo>
                        <a:lnTo>
                          <a:pt x="65888" y="432612"/>
                        </a:lnTo>
                        <a:cubicBezTo>
                          <a:pt x="135868" y="355944"/>
                          <a:pt x="176731" y="263519"/>
                          <a:pt x="176731" y="164030"/>
                        </a:cubicBezTo>
                        <a:cubicBezTo>
                          <a:pt x="176731" y="130867"/>
                          <a:pt x="172190" y="98488"/>
                          <a:pt x="163545" y="67217"/>
                        </a:cubicBezTo>
                        <a:lnTo>
                          <a:pt x="13535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36" name="フリーフォーム: 図形 1235">
                  <a:extLst>
                    <a:ext uri="{FF2B5EF4-FFF2-40B4-BE49-F238E27FC236}">
                      <a16:creationId xmlns:a16="http://schemas.microsoft.com/office/drawing/2014/main" id="{9388E6D6-8A8E-4FC0-9A8E-61702E612FA6}"/>
                    </a:ext>
                  </a:extLst>
                </p:cNvPr>
                <p:cNvSpPr/>
                <p:nvPr/>
              </p:nvSpPr>
              <p:spPr>
                <a:xfrm rot="900000">
                  <a:off x="3950622" y="1582959"/>
                  <a:ext cx="1689224" cy="616273"/>
                </a:xfrm>
                <a:custGeom>
                  <a:avLst/>
                  <a:gdLst>
                    <a:gd name="connsiteX0" fmla="*/ 710818 w 1689224"/>
                    <a:gd name="connsiteY0" fmla="*/ 36905 h 616273"/>
                    <a:gd name="connsiteX1" fmla="*/ 1027485 w 1689224"/>
                    <a:gd name="connsiteY1" fmla="*/ 0 h 616273"/>
                    <a:gd name="connsiteX2" fmla="*/ 1622878 w 1689224"/>
                    <a:gd name="connsiteY2" fmla="*/ 140194 h 616273"/>
                    <a:gd name="connsiteX3" fmla="*/ 1689224 w 1689224"/>
                    <a:gd name="connsiteY3" fmla="*/ 182391 h 616273"/>
                    <a:gd name="connsiteX4" fmla="*/ 1424203 w 1689224"/>
                    <a:gd name="connsiteY4" fmla="*/ 168689 h 616273"/>
                    <a:gd name="connsiteX5" fmla="*/ 16890 w 1689224"/>
                    <a:gd name="connsiteY5" fmla="*/ 598291 h 616273"/>
                    <a:gd name="connsiteX6" fmla="*/ 0 w 1689224"/>
                    <a:gd name="connsiteY6" fmla="*/ 616273 h 616273"/>
                    <a:gd name="connsiteX7" fmla="*/ 46275 w 1689224"/>
                    <a:gd name="connsiteY7" fmla="*/ 501359 h 616273"/>
                    <a:gd name="connsiteX8" fmla="*/ 710818 w 1689224"/>
                    <a:gd name="connsiteY8" fmla="*/ 36905 h 616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89224" h="616273">
                      <a:moveTo>
                        <a:pt x="710818" y="36905"/>
                      </a:moveTo>
                      <a:cubicBezTo>
                        <a:pt x="810853" y="12921"/>
                        <a:pt x="917212" y="0"/>
                        <a:pt x="1027485" y="0"/>
                      </a:cubicBezTo>
                      <a:cubicBezTo>
                        <a:pt x="1248032" y="0"/>
                        <a:pt x="1452920" y="51683"/>
                        <a:pt x="1622878" y="140194"/>
                      </a:cubicBezTo>
                      <a:lnTo>
                        <a:pt x="1689224" y="182391"/>
                      </a:lnTo>
                      <a:lnTo>
                        <a:pt x="1424203" y="168689"/>
                      </a:lnTo>
                      <a:cubicBezTo>
                        <a:pt x="816506" y="168689"/>
                        <a:pt x="287914" y="342400"/>
                        <a:pt x="16890" y="598291"/>
                      </a:cubicBezTo>
                      <a:lnTo>
                        <a:pt x="0" y="616273"/>
                      </a:lnTo>
                      <a:lnTo>
                        <a:pt x="46275" y="501359"/>
                      </a:lnTo>
                      <a:cubicBezTo>
                        <a:pt x="167520" y="280388"/>
                        <a:pt x="410713" y="108859"/>
                        <a:pt x="710818" y="3690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18" name="楕円 1217">
                <a:extLst>
                  <a:ext uri="{FF2B5EF4-FFF2-40B4-BE49-F238E27FC236}">
                    <a16:creationId xmlns:a16="http://schemas.microsoft.com/office/drawing/2014/main" id="{49AE4069-1F1C-415C-9080-249AB7AFA9A7}"/>
                  </a:ext>
                </a:extLst>
              </p:cNvPr>
              <p:cNvSpPr/>
              <p:nvPr/>
            </p:nvSpPr>
            <p:spPr bwMode="auto">
              <a:xfrm>
                <a:off x="1801354" y="3694902"/>
                <a:ext cx="321620" cy="32162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219" name="楕円 1218">
                <a:extLst>
                  <a:ext uri="{FF2B5EF4-FFF2-40B4-BE49-F238E27FC236}">
                    <a16:creationId xmlns:a16="http://schemas.microsoft.com/office/drawing/2014/main" id="{9EF1C3E7-C5C8-45D5-BB40-859DB07CAC79}"/>
                  </a:ext>
                </a:extLst>
              </p:cNvPr>
              <p:cNvSpPr/>
              <p:nvPr/>
            </p:nvSpPr>
            <p:spPr bwMode="auto">
              <a:xfrm>
                <a:off x="1891930" y="3819054"/>
                <a:ext cx="140769" cy="63330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05" name="正方形/長方形 1204">
              <a:extLst>
                <a:ext uri="{FF2B5EF4-FFF2-40B4-BE49-F238E27FC236}">
                  <a16:creationId xmlns:a16="http://schemas.microsoft.com/office/drawing/2014/main" id="{B6667301-3E2D-4F5F-9F99-D35191A1AAB7}"/>
                </a:ext>
              </a:extLst>
            </p:cNvPr>
            <p:cNvSpPr/>
            <p:nvPr/>
          </p:nvSpPr>
          <p:spPr bwMode="auto">
            <a:xfrm>
              <a:off x="-2362726" y="4341178"/>
              <a:ext cx="2700301" cy="1748087"/>
            </a:xfrm>
            <a:prstGeom prst="rect">
              <a:avLst/>
            </a:prstGeom>
            <a:solidFill>
              <a:srgbClr val="CC66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06" name="グループ化 1205">
              <a:extLst>
                <a:ext uri="{FF2B5EF4-FFF2-40B4-BE49-F238E27FC236}">
                  <a16:creationId xmlns:a16="http://schemas.microsoft.com/office/drawing/2014/main" id="{6594E324-1DA9-48B2-A125-22AF187B2175}"/>
                </a:ext>
              </a:extLst>
            </p:cNvPr>
            <p:cNvGrpSpPr/>
            <p:nvPr/>
          </p:nvGrpSpPr>
          <p:grpSpPr>
            <a:xfrm>
              <a:off x="-2300988" y="5198421"/>
              <a:ext cx="528750" cy="860403"/>
              <a:chOff x="2333624" y="774792"/>
              <a:chExt cx="762111" cy="1240137"/>
            </a:xfrm>
          </p:grpSpPr>
          <p:sp>
            <p:nvSpPr>
              <p:cNvPr id="1213" name="フリーフォーム: 図形 1212">
                <a:extLst>
                  <a:ext uri="{FF2B5EF4-FFF2-40B4-BE49-F238E27FC236}">
                    <a16:creationId xmlns:a16="http://schemas.microsoft.com/office/drawing/2014/main" id="{979FEA74-028D-4E5A-B057-9B0257D23E42}"/>
                  </a:ext>
                </a:extLst>
              </p:cNvPr>
              <p:cNvSpPr/>
              <p:nvPr/>
            </p:nvSpPr>
            <p:spPr bwMode="auto">
              <a:xfrm rot="5400000">
                <a:off x="2191949" y="1344503"/>
                <a:ext cx="110620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4" name="フリーフォーム: 図形 1213">
                <a:extLst>
                  <a:ext uri="{FF2B5EF4-FFF2-40B4-BE49-F238E27FC236}">
                    <a16:creationId xmlns:a16="http://schemas.microsoft.com/office/drawing/2014/main" id="{8921402F-62EF-46FF-8ED9-F55C4CA48F83}"/>
                  </a:ext>
                </a:extLst>
              </p:cNvPr>
              <p:cNvSpPr/>
              <p:nvPr/>
            </p:nvSpPr>
            <p:spPr bwMode="auto">
              <a:xfrm rot="5400000">
                <a:off x="2024971" y="1277538"/>
                <a:ext cx="124013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F87821DF-7151-44AE-921C-2C39698387C2}"/>
                  </a:ext>
                </a:extLst>
              </p:cNvPr>
              <p:cNvSpPr/>
              <p:nvPr/>
            </p:nvSpPr>
            <p:spPr bwMode="auto">
              <a:xfrm rot="5400000">
                <a:off x="2437981" y="1357175"/>
                <a:ext cx="1106205" cy="209303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6" name="フリーフォーム: 図形 1215">
                <a:extLst>
                  <a:ext uri="{FF2B5EF4-FFF2-40B4-BE49-F238E27FC236}">
                    <a16:creationId xmlns:a16="http://schemas.microsoft.com/office/drawing/2014/main" id="{C5233B0A-77E4-484A-A48F-E91F298C39BA}"/>
                  </a:ext>
                </a:extLst>
              </p:cNvPr>
              <p:cNvSpPr/>
              <p:nvPr/>
            </p:nvSpPr>
            <p:spPr bwMode="auto">
              <a:xfrm rot="5400000">
                <a:off x="1996654" y="1520687"/>
                <a:ext cx="831212" cy="157272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07" name="フリーフォーム: 図形 1206">
              <a:extLst>
                <a:ext uri="{FF2B5EF4-FFF2-40B4-BE49-F238E27FC236}">
                  <a16:creationId xmlns:a16="http://schemas.microsoft.com/office/drawing/2014/main" id="{3831C406-35D8-4948-9828-F637DC3D9448}"/>
                </a:ext>
              </a:extLst>
            </p:cNvPr>
            <p:cNvSpPr/>
            <p:nvPr/>
          </p:nvSpPr>
          <p:spPr bwMode="auto">
            <a:xfrm>
              <a:off x="-2361369" y="5922030"/>
              <a:ext cx="2697589" cy="236020"/>
            </a:xfrm>
            <a:custGeom>
              <a:avLst/>
              <a:gdLst>
                <a:gd name="connsiteX0" fmla="*/ 253153 w 2700301"/>
                <a:gd name="connsiteY0" fmla="*/ 622 h 308573"/>
                <a:gd name="connsiteX1" fmla="*/ 1350151 w 2700301"/>
                <a:gd name="connsiteY1" fmla="*/ 59160 h 308573"/>
                <a:gd name="connsiteX2" fmla="*/ 2700301 w 2700301"/>
                <a:gd name="connsiteY2" fmla="*/ 59160 h 308573"/>
                <a:gd name="connsiteX3" fmla="*/ 2700301 w 2700301"/>
                <a:gd name="connsiteY3" fmla="*/ 308573 h 308573"/>
                <a:gd name="connsiteX4" fmla="*/ 0 w 2700301"/>
                <a:gd name="connsiteY4" fmla="*/ 308573 h 308573"/>
                <a:gd name="connsiteX5" fmla="*/ 0 w 2700301"/>
                <a:gd name="connsiteY5" fmla="*/ 59160 h 308573"/>
                <a:gd name="connsiteX6" fmla="*/ 253153 w 2700301"/>
                <a:gd name="connsiteY6" fmla="*/ 622 h 30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0301" h="308573">
                  <a:moveTo>
                    <a:pt x="253153" y="622"/>
                  </a:moveTo>
                  <a:cubicBezTo>
                    <a:pt x="618819" y="-13688"/>
                    <a:pt x="984485" y="225667"/>
                    <a:pt x="1350151" y="59160"/>
                  </a:cubicBezTo>
                  <a:cubicBezTo>
                    <a:pt x="1800201" y="-145773"/>
                    <a:pt x="2250251" y="264092"/>
                    <a:pt x="2700301" y="59160"/>
                  </a:cubicBezTo>
                  <a:lnTo>
                    <a:pt x="2700301" y="308573"/>
                  </a:lnTo>
                  <a:lnTo>
                    <a:pt x="0" y="308573"/>
                  </a:lnTo>
                  <a:lnTo>
                    <a:pt x="0" y="59160"/>
                  </a:lnTo>
                  <a:cubicBezTo>
                    <a:pt x="84385" y="20735"/>
                    <a:pt x="168769" y="3924"/>
                    <a:pt x="253153" y="622"/>
                  </a:cubicBezTo>
                  <a:close/>
                </a:path>
              </a:pathLst>
            </a:custGeom>
            <a:pattFill prst="pct80">
              <a:fgClr>
                <a:srgbClr val="FFCC66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08" name="グループ化 1207">
              <a:extLst>
                <a:ext uri="{FF2B5EF4-FFF2-40B4-BE49-F238E27FC236}">
                  <a16:creationId xmlns:a16="http://schemas.microsoft.com/office/drawing/2014/main" id="{2D36F131-02E0-458C-95CC-5F83AB8A90A4}"/>
                </a:ext>
              </a:extLst>
            </p:cNvPr>
            <p:cNvGrpSpPr/>
            <p:nvPr/>
          </p:nvGrpSpPr>
          <p:grpSpPr>
            <a:xfrm>
              <a:off x="-2353220" y="4239813"/>
              <a:ext cx="2700301" cy="2073629"/>
              <a:chOff x="1082569" y="3564015"/>
              <a:chExt cx="2385265" cy="1665186"/>
            </a:xfrm>
          </p:grpSpPr>
          <p:sp>
            <p:nvSpPr>
              <p:cNvPr id="1211" name="正方形/長方形 1210">
                <a:extLst>
                  <a:ext uri="{FF2B5EF4-FFF2-40B4-BE49-F238E27FC236}">
                    <a16:creationId xmlns:a16="http://schemas.microsoft.com/office/drawing/2014/main" id="{BB23CBC3-54B8-42B5-A553-C4206A3838E4}"/>
                  </a:ext>
                </a:extLst>
              </p:cNvPr>
              <p:cNvSpPr/>
              <p:nvPr/>
            </p:nvSpPr>
            <p:spPr bwMode="auto">
              <a:xfrm>
                <a:off x="1082569" y="5049181"/>
                <a:ext cx="2385265" cy="18002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2" name="正方形/長方形 1211">
                <a:extLst>
                  <a:ext uri="{FF2B5EF4-FFF2-40B4-BE49-F238E27FC236}">
                    <a16:creationId xmlns:a16="http://schemas.microsoft.com/office/drawing/2014/main" id="{D0DDAA3C-CF1B-4A25-934D-0930789BCED0}"/>
                  </a:ext>
                </a:extLst>
              </p:cNvPr>
              <p:cNvSpPr/>
              <p:nvPr/>
            </p:nvSpPr>
            <p:spPr bwMode="auto">
              <a:xfrm>
                <a:off x="1082569" y="3564015"/>
                <a:ext cx="2385265" cy="9001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09" name="正方形/長方形 1208">
              <a:extLst>
                <a:ext uri="{FF2B5EF4-FFF2-40B4-BE49-F238E27FC236}">
                  <a16:creationId xmlns:a16="http://schemas.microsoft.com/office/drawing/2014/main" id="{1BCB8FA2-1A33-48B5-BB6B-70744E0D2108}"/>
                </a:ext>
              </a:extLst>
            </p:cNvPr>
            <p:cNvSpPr/>
            <p:nvPr/>
          </p:nvSpPr>
          <p:spPr bwMode="auto">
            <a:xfrm>
              <a:off x="-2353220" y="4351902"/>
              <a:ext cx="2700301" cy="1737363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0" name="フリーフォーム: 図形 1209">
              <a:extLst>
                <a:ext uri="{FF2B5EF4-FFF2-40B4-BE49-F238E27FC236}">
                  <a16:creationId xmlns:a16="http://schemas.microsoft.com/office/drawing/2014/main" id="{C81F5920-BE0D-46FE-90F2-2EB2C73A98BB}"/>
                </a:ext>
              </a:extLst>
            </p:cNvPr>
            <p:cNvSpPr/>
            <p:nvPr/>
          </p:nvSpPr>
          <p:spPr bwMode="auto">
            <a:xfrm rot="2700000">
              <a:off x="-78944" y="4456188"/>
              <a:ext cx="490421" cy="147230"/>
            </a:xfrm>
            <a:custGeom>
              <a:avLst/>
              <a:gdLst>
                <a:gd name="connsiteX0" fmla="*/ 52060 w 490421"/>
                <a:gd name="connsiteY0" fmla="*/ 93347 h 147230"/>
                <a:gd name="connsiteX1" fmla="*/ 438361 w 490421"/>
                <a:gd name="connsiteY1" fmla="*/ 93347 h 147230"/>
                <a:gd name="connsiteX2" fmla="*/ 490421 w 490421"/>
                <a:gd name="connsiteY2" fmla="*/ 147230 h 147230"/>
                <a:gd name="connsiteX3" fmla="*/ 0 w 490421"/>
                <a:gd name="connsiteY3" fmla="*/ 147230 h 147230"/>
                <a:gd name="connsiteX4" fmla="*/ 142013 w 490421"/>
                <a:gd name="connsiteY4" fmla="*/ 0 h 147230"/>
                <a:gd name="connsiteX5" fmla="*/ 361879 w 490421"/>
                <a:gd name="connsiteY5" fmla="*/ 0 h 147230"/>
                <a:gd name="connsiteX6" fmla="*/ 414651 w 490421"/>
                <a:gd name="connsiteY6" fmla="*/ 54620 h 147230"/>
                <a:gd name="connsiteX7" fmla="*/ 89241 w 490421"/>
                <a:gd name="connsiteY7" fmla="*/ 54620 h 14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421" h="147230">
                  <a:moveTo>
                    <a:pt x="52060" y="93347"/>
                  </a:moveTo>
                  <a:lnTo>
                    <a:pt x="438361" y="93347"/>
                  </a:lnTo>
                  <a:lnTo>
                    <a:pt x="490421" y="147230"/>
                  </a:lnTo>
                  <a:lnTo>
                    <a:pt x="0" y="147230"/>
                  </a:lnTo>
                  <a:close/>
                  <a:moveTo>
                    <a:pt x="142013" y="0"/>
                  </a:moveTo>
                  <a:lnTo>
                    <a:pt x="361879" y="0"/>
                  </a:lnTo>
                  <a:lnTo>
                    <a:pt x="414651" y="54620"/>
                  </a:lnTo>
                  <a:lnTo>
                    <a:pt x="89241" y="546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36" name="グループ化 1435">
            <a:extLst>
              <a:ext uri="{FF2B5EF4-FFF2-40B4-BE49-F238E27FC236}">
                <a16:creationId xmlns:a16="http://schemas.microsoft.com/office/drawing/2014/main" id="{9B9240A9-996D-4CB6-98F9-9086D302156D}"/>
              </a:ext>
            </a:extLst>
          </p:cNvPr>
          <p:cNvGrpSpPr/>
          <p:nvPr/>
        </p:nvGrpSpPr>
        <p:grpSpPr>
          <a:xfrm>
            <a:off x="968901" y="1387849"/>
            <a:ext cx="2121922" cy="1624575"/>
            <a:chOff x="10554530" y="786980"/>
            <a:chExt cx="2708450" cy="2073629"/>
          </a:xfrm>
        </p:grpSpPr>
        <p:grpSp>
          <p:nvGrpSpPr>
            <p:cNvPr id="1437" name="グループ化 1436">
              <a:extLst>
                <a:ext uri="{FF2B5EF4-FFF2-40B4-BE49-F238E27FC236}">
                  <a16:creationId xmlns:a16="http://schemas.microsoft.com/office/drawing/2014/main" id="{8BC6ABF6-4B6D-413F-B147-E1A9790D032C}"/>
                </a:ext>
              </a:extLst>
            </p:cNvPr>
            <p:cNvGrpSpPr/>
            <p:nvPr/>
          </p:nvGrpSpPr>
          <p:grpSpPr>
            <a:xfrm>
              <a:off x="10967552" y="1120705"/>
              <a:ext cx="849934" cy="754965"/>
              <a:chOff x="2798642" y="1659058"/>
              <a:chExt cx="3728426" cy="3311819"/>
            </a:xfrm>
          </p:grpSpPr>
          <p:grpSp>
            <p:nvGrpSpPr>
              <p:cNvPr id="1473" name="グループ化 1472">
                <a:extLst>
                  <a:ext uri="{FF2B5EF4-FFF2-40B4-BE49-F238E27FC236}">
                    <a16:creationId xmlns:a16="http://schemas.microsoft.com/office/drawing/2014/main" id="{5B620977-C3E8-4AC9-95AE-ADC10A6CF0D2}"/>
                  </a:ext>
                </a:extLst>
              </p:cNvPr>
              <p:cNvGrpSpPr/>
              <p:nvPr/>
            </p:nvGrpSpPr>
            <p:grpSpPr>
              <a:xfrm>
                <a:off x="2798642" y="1659058"/>
                <a:ext cx="3728426" cy="3311819"/>
                <a:chOff x="712489" y="1659058"/>
                <a:chExt cx="3728426" cy="3311819"/>
              </a:xfrm>
            </p:grpSpPr>
            <p:grpSp>
              <p:nvGrpSpPr>
                <p:cNvPr id="1480" name="グループ化 1479">
                  <a:extLst>
                    <a:ext uri="{FF2B5EF4-FFF2-40B4-BE49-F238E27FC236}">
                      <a16:creationId xmlns:a16="http://schemas.microsoft.com/office/drawing/2014/main" id="{7E5AA769-C8B2-4052-B2F5-74AD932D4F9F}"/>
                    </a:ext>
                  </a:extLst>
                </p:cNvPr>
                <p:cNvGrpSpPr/>
                <p:nvPr/>
              </p:nvGrpSpPr>
              <p:grpSpPr>
                <a:xfrm rot="900000">
                  <a:off x="3104535" y="3586451"/>
                  <a:ext cx="1336380" cy="909135"/>
                  <a:chOff x="3107718" y="3651678"/>
                  <a:chExt cx="1530350" cy="1041092"/>
                </a:xfrm>
              </p:grpSpPr>
              <p:sp>
                <p:nvSpPr>
                  <p:cNvPr id="1494" name="楕円 1493">
                    <a:extLst>
                      <a:ext uri="{FF2B5EF4-FFF2-40B4-BE49-F238E27FC236}">
                        <a16:creationId xmlns:a16="http://schemas.microsoft.com/office/drawing/2014/main" id="{466D7E44-77B7-4C78-B586-A7E16810937C}"/>
                      </a:ext>
                    </a:extLst>
                  </p:cNvPr>
                  <p:cNvSpPr/>
                  <p:nvPr/>
                </p:nvSpPr>
                <p:spPr>
                  <a:xfrm>
                    <a:off x="3107718" y="3651678"/>
                    <a:ext cx="1530350" cy="1041091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5" name="フリーフォーム: 図形 1494">
                    <a:extLst>
                      <a:ext uri="{FF2B5EF4-FFF2-40B4-BE49-F238E27FC236}">
                        <a16:creationId xmlns:a16="http://schemas.microsoft.com/office/drawing/2014/main" id="{86274336-8A96-4F46-8354-42A5A133B130}"/>
                      </a:ext>
                    </a:extLst>
                  </p:cNvPr>
                  <p:cNvSpPr/>
                  <p:nvPr/>
                </p:nvSpPr>
                <p:spPr>
                  <a:xfrm>
                    <a:off x="3741794" y="3714146"/>
                    <a:ext cx="896274" cy="978624"/>
                  </a:xfrm>
                  <a:custGeom>
                    <a:avLst/>
                    <a:gdLst>
                      <a:gd name="connsiteX0" fmla="*/ 487330 w 896274"/>
                      <a:gd name="connsiteY0" fmla="*/ 0 h 978624"/>
                      <a:gd name="connsiteX1" fmla="*/ 558915 w 896274"/>
                      <a:gd name="connsiteY1" fmla="*/ 26433 h 978624"/>
                      <a:gd name="connsiteX2" fmla="*/ 896274 w 896274"/>
                      <a:gd name="connsiteY2" fmla="*/ 458078 h 978624"/>
                      <a:gd name="connsiteX3" fmla="*/ 131099 w 896274"/>
                      <a:gd name="connsiteY3" fmla="*/ 978624 h 978624"/>
                      <a:gd name="connsiteX4" fmla="*/ 0 w 896274"/>
                      <a:gd name="connsiteY4" fmla="*/ 969633 h 978624"/>
                      <a:gd name="connsiteX5" fmla="*/ 41498 w 896274"/>
                      <a:gd name="connsiteY5" fmla="*/ 966432 h 978624"/>
                      <a:gd name="connsiteX6" fmla="*/ 667674 w 896274"/>
                      <a:gd name="connsiteY6" fmla="*/ 378549 h 978624"/>
                      <a:gd name="connsiteX7" fmla="*/ 533741 w 896274"/>
                      <a:gd name="connsiteY7" fmla="*/ 43042 h 978624"/>
                      <a:gd name="connsiteX8" fmla="*/ 487330 w 896274"/>
                      <a:gd name="connsiteY8" fmla="*/ 0 h 978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96274" h="978624">
                        <a:moveTo>
                          <a:pt x="487330" y="0"/>
                        </a:moveTo>
                        <a:lnTo>
                          <a:pt x="558915" y="26433"/>
                        </a:lnTo>
                        <a:cubicBezTo>
                          <a:pt x="762454" y="119979"/>
                          <a:pt x="896274" y="278397"/>
                          <a:pt x="896274" y="458078"/>
                        </a:cubicBezTo>
                        <a:cubicBezTo>
                          <a:pt x="896274" y="745568"/>
                          <a:pt x="553693" y="978624"/>
                          <a:pt x="131099" y="978624"/>
                        </a:cubicBezTo>
                        <a:lnTo>
                          <a:pt x="0" y="969633"/>
                        </a:lnTo>
                        <a:lnTo>
                          <a:pt x="41498" y="966432"/>
                        </a:lnTo>
                        <a:cubicBezTo>
                          <a:pt x="398856" y="910477"/>
                          <a:pt x="667674" y="668535"/>
                          <a:pt x="667674" y="378549"/>
                        </a:cubicBezTo>
                        <a:cubicBezTo>
                          <a:pt x="667674" y="254270"/>
                          <a:pt x="618300" y="138814"/>
                          <a:pt x="533741" y="43042"/>
                        </a:cubicBezTo>
                        <a:lnTo>
                          <a:pt x="48733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81" name="グループ化 1480">
                  <a:extLst>
                    <a:ext uri="{FF2B5EF4-FFF2-40B4-BE49-F238E27FC236}">
                      <a16:creationId xmlns:a16="http://schemas.microsoft.com/office/drawing/2014/main" id="{9F8C138D-59DC-4CAB-9E45-05EC77DC5501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712489" y="3586451"/>
                  <a:ext cx="1336380" cy="909135"/>
                  <a:chOff x="3107718" y="3651678"/>
                  <a:chExt cx="1530350" cy="1041092"/>
                </a:xfrm>
              </p:grpSpPr>
              <p:sp>
                <p:nvSpPr>
                  <p:cNvPr id="1492" name="楕円 1491">
                    <a:extLst>
                      <a:ext uri="{FF2B5EF4-FFF2-40B4-BE49-F238E27FC236}">
                        <a16:creationId xmlns:a16="http://schemas.microsoft.com/office/drawing/2014/main" id="{18B66078-CF2E-439F-B41D-8573896AC45C}"/>
                      </a:ext>
                    </a:extLst>
                  </p:cNvPr>
                  <p:cNvSpPr/>
                  <p:nvPr/>
                </p:nvSpPr>
                <p:spPr>
                  <a:xfrm>
                    <a:off x="3107718" y="3651678"/>
                    <a:ext cx="1530350" cy="1041091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3" name="フリーフォーム: 図形 1492">
                    <a:extLst>
                      <a:ext uri="{FF2B5EF4-FFF2-40B4-BE49-F238E27FC236}">
                        <a16:creationId xmlns:a16="http://schemas.microsoft.com/office/drawing/2014/main" id="{F021341D-EFAD-4DF5-BC72-755F07CD2732}"/>
                      </a:ext>
                    </a:extLst>
                  </p:cNvPr>
                  <p:cNvSpPr/>
                  <p:nvPr/>
                </p:nvSpPr>
                <p:spPr>
                  <a:xfrm>
                    <a:off x="3741794" y="3714146"/>
                    <a:ext cx="896274" cy="978624"/>
                  </a:xfrm>
                  <a:custGeom>
                    <a:avLst/>
                    <a:gdLst>
                      <a:gd name="connsiteX0" fmla="*/ 487330 w 896274"/>
                      <a:gd name="connsiteY0" fmla="*/ 0 h 978624"/>
                      <a:gd name="connsiteX1" fmla="*/ 558915 w 896274"/>
                      <a:gd name="connsiteY1" fmla="*/ 26433 h 978624"/>
                      <a:gd name="connsiteX2" fmla="*/ 896274 w 896274"/>
                      <a:gd name="connsiteY2" fmla="*/ 458078 h 978624"/>
                      <a:gd name="connsiteX3" fmla="*/ 131099 w 896274"/>
                      <a:gd name="connsiteY3" fmla="*/ 978624 h 978624"/>
                      <a:gd name="connsiteX4" fmla="*/ 0 w 896274"/>
                      <a:gd name="connsiteY4" fmla="*/ 969633 h 978624"/>
                      <a:gd name="connsiteX5" fmla="*/ 41498 w 896274"/>
                      <a:gd name="connsiteY5" fmla="*/ 966432 h 978624"/>
                      <a:gd name="connsiteX6" fmla="*/ 667674 w 896274"/>
                      <a:gd name="connsiteY6" fmla="*/ 378549 h 978624"/>
                      <a:gd name="connsiteX7" fmla="*/ 533741 w 896274"/>
                      <a:gd name="connsiteY7" fmla="*/ 43042 h 978624"/>
                      <a:gd name="connsiteX8" fmla="*/ 487330 w 896274"/>
                      <a:gd name="connsiteY8" fmla="*/ 0 h 978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96274" h="978624">
                        <a:moveTo>
                          <a:pt x="487330" y="0"/>
                        </a:moveTo>
                        <a:lnTo>
                          <a:pt x="558915" y="26433"/>
                        </a:lnTo>
                        <a:cubicBezTo>
                          <a:pt x="762454" y="119979"/>
                          <a:pt x="896274" y="278397"/>
                          <a:pt x="896274" y="458078"/>
                        </a:cubicBezTo>
                        <a:cubicBezTo>
                          <a:pt x="896274" y="745568"/>
                          <a:pt x="553693" y="978624"/>
                          <a:pt x="131099" y="978624"/>
                        </a:cubicBezTo>
                        <a:lnTo>
                          <a:pt x="0" y="969633"/>
                        </a:lnTo>
                        <a:lnTo>
                          <a:pt x="41498" y="966432"/>
                        </a:lnTo>
                        <a:cubicBezTo>
                          <a:pt x="398856" y="910477"/>
                          <a:pt x="667674" y="668535"/>
                          <a:pt x="667674" y="378549"/>
                        </a:cubicBezTo>
                        <a:cubicBezTo>
                          <a:pt x="667674" y="254270"/>
                          <a:pt x="618300" y="138814"/>
                          <a:pt x="533741" y="43042"/>
                        </a:cubicBezTo>
                        <a:lnTo>
                          <a:pt x="48733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82" name="楕円 1481">
                  <a:extLst>
                    <a:ext uri="{FF2B5EF4-FFF2-40B4-BE49-F238E27FC236}">
                      <a16:creationId xmlns:a16="http://schemas.microsoft.com/office/drawing/2014/main" id="{7EC948BC-81FB-47AE-9AC7-7A976D7149D9}"/>
                    </a:ext>
                  </a:extLst>
                </p:cNvPr>
                <p:cNvSpPr/>
                <p:nvPr/>
              </p:nvSpPr>
              <p:spPr>
                <a:xfrm>
                  <a:off x="2375284" y="1659058"/>
                  <a:ext cx="390776" cy="2527540"/>
                </a:xfrm>
                <a:prstGeom prst="ellipse">
                  <a:avLst/>
                </a:prstGeom>
                <a:solidFill>
                  <a:srgbClr val="FF33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3" name="フリーフォーム: 図形 1482">
                  <a:extLst>
                    <a:ext uri="{FF2B5EF4-FFF2-40B4-BE49-F238E27FC236}">
                      <a16:creationId xmlns:a16="http://schemas.microsoft.com/office/drawing/2014/main" id="{AB181267-BE04-4AF6-B8DC-233C19380C6A}"/>
                    </a:ext>
                  </a:extLst>
                </p:cNvPr>
                <p:cNvSpPr/>
                <p:nvPr/>
              </p:nvSpPr>
              <p:spPr>
                <a:xfrm>
                  <a:off x="2444816" y="1659059"/>
                  <a:ext cx="251712" cy="297821"/>
                </a:xfrm>
                <a:custGeom>
                  <a:avLst/>
                  <a:gdLst>
                    <a:gd name="connsiteX0" fmla="*/ 125856 w 251712"/>
                    <a:gd name="connsiteY0" fmla="*/ 0 h 297821"/>
                    <a:gd name="connsiteX1" fmla="*/ 250141 w 251712"/>
                    <a:gd name="connsiteY1" fmla="*/ 288584 h 297821"/>
                    <a:gd name="connsiteX2" fmla="*/ 251712 w 251712"/>
                    <a:gd name="connsiteY2" fmla="*/ 297821 h 297821"/>
                    <a:gd name="connsiteX3" fmla="*/ 240468 w 251712"/>
                    <a:gd name="connsiteY3" fmla="*/ 274573 h 297821"/>
                    <a:gd name="connsiteX4" fmla="*/ 125856 w 251712"/>
                    <a:gd name="connsiteY4" fmla="*/ 175260 h 297821"/>
                    <a:gd name="connsiteX5" fmla="*/ 11244 w 251712"/>
                    <a:gd name="connsiteY5" fmla="*/ 274573 h 297821"/>
                    <a:gd name="connsiteX6" fmla="*/ 0 w 251712"/>
                    <a:gd name="connsiteY6" fmla="*/ 297821 h 297821"/>
                    <a:gd name="connsiteX7" fmla="*/ 1571 w 251712"/>
                    <a:gd name="connsiteY7" fmla="*/ 288584 h 297821"/>
                    <a:gd name="connsiteX8" fmla="*/ 125856 w 251712"/>
                    <a:gd name="connsiteY8" fmla="*/ 0 h 297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1712" h="297821">
                      <a:moveTo>
                        <a:pt x="125856" y="0"/>
                      </a:moveTo>
                      <a:cubicBezTo>
                        <a:pt x="173067" y="0"/>
                        <a:pt x="216367" y="108299"/>
                        <a:pt x="250141" y="288584"/>
                      </a:cubicBezTo>
                      <a:lnTo>
                        <a:pt x="251712" y="297821"/>
                      </a:lnTo>
                      <a:lnTo>
                        <a:pt x="240468" y="274573"/>
                      </a:lnTo>
                      <a:cubicBezTo>
                        <a:pt x="205241" y="210623"/>
                        <a:pt x="166511" y="175260"/>
                        <a:pt x="125856" y="175260"/>
                      </a:cubicBezTo>
                      <a:cubicBezTo>
                        <a:pt x="85201" y="175260"/>
                        <a:pt x="46471" y="210623"/>
                        <a:pt x="11244" y="274573"/>
                      </a:cubicBezTo>
                      <a:lnTo>
                        <a:pt x="0" y="297821"/>
                      </a:lnTo>
                      <a:lnTo>
                        <a:pt x="1571" y="288584"/>
                      </a:lnTo>
                      <a:cubicBezTo>
                        <a:pt x="35346" y="108299"/>
                        <a:pt x="78646" y="0"/>
                        <a:pt x="12585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84" name="グループ化 1483">
                  <a:extLst>
                    <a:ext uri="{FF2B5EF4-FFF2-40B4-BE49-F238E27FC236}">
                      <a16:creationId xmlns:a16="http://schemas.microsoft.com/office/drawing/2014/main" id="{107A40A6-6C41-4003-88E3-7567E2F179DE}"/>
                    </a:ext>
                  </a:extLst>
                </p:cNvPr>
                <p:cNvGrpSpPr/>
                <p:nvPr/>
              </p:nvGrpSpPr>
              <p:grpSpPr>
                <a:xfrm rot="1800000">
                  <a:off x="2570392" y="4570160"/>
                  <a:ext cx="659954" cy="400717"/>
                  <a:chOff x="7889686" y="4747824"/>
                  <a:chExt cx="1298039" cy="788156"/>
                </a:xfrm>
              </p:grpSpPr>
              <p:sp>
                <p:nvSpPr>
                  <p:cNvPr id="1490" name="楕円 1489">
                    <a:extLst>
                      <a:ext uri="{FF2B5EF4-FFF2-40B4-BE49-F238E27FC236}">
                        <a16:creationId xmlns:a16="http://schemas.microsoft.com/office/drawing/2014/main" id="{9D5F3C45-319F-4F27-A1F4-B913BA4857D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7889686" y="4747824"/>
                    <a:ext cx="1298039" cy="58841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1" name="フリーフォーム: 図形 1490">
                    <a:extLst>
                      <a:ext uri="{FF2B5EF4-FFF2-40B4-BE49-F238E27FC236}">
                        <a16:creationId xmlns:a16="http://schemas.microsoft.com/office/drawing/2014/main" id="{F838FC5C-AC97-4196-9745-0196163DDAF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8742058" y="5044261"/>
                    <a:ext cx="373915" cy="491719"/>
                  </a:xfrm>
                  <a:custGeom>
                    <a:avLst/>
                    <a:gdLst>
                      <a:gd name="connsiteX0" fmla="*/ 135355 w 373915"/>
                      <a:gd name="connsiteY0" fmla="*/ 0 h 491719"/>
                      <a:gd name="connsiteX1" fmla="*/ 183822 w 373915"/>
                      <a:gd name="connsiteY1" fmla="*/ 18127 h 491719"/>
                      <a:gd name="connsiteX2" fmla="*/ 373915 w 373915"/>
                      <a:gd name="connsiteY2" fmla="*/ 226163 h 491719"/>
                      <a:gd name="connsiteX3" fmla="*/ 87769 w 373915"/>
                      <a:gd name="connsiteY3" fmla="*/ 470125 h 491719"/>
                      <a:gd name="connsiteX4" fmla="*/ 0 w 373915"/>
                      <a:gd name="connsiteY4" fmla="*/ 491719 h 491719"/>
                      <a:gd name="connsiteX5" fmla="*/ 65888 w 373915"/>
                      <a:gd name="connsiteY5" fmla="*/ 432612 h 491719"/>
                      <a:gd name="connsiteX6" fmla="*/ 176731 w 373915"/>
                      <a:gd name="connsiteY6" fmla="*/ 164030 h 491719"/>
                      <a:gd name="connsiteX7" fmla="*/ 163545 w 373915"/>
                      <a:gd name="connsiteY7" fmla="*/ 67217 h 491719"/>
                      <a:gd name="connsiteX8" fmla="*/ 135355 w 373915"/>
                      <a:gd name="connsiteY8" fmla="*/ 0 h 491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3915" h="491719">
                        <a:moveTo>
                          <a:pt x="135355" y="0"/>
                        </a:moveTo>
                        <a:lnTo>
                          <a:pt x="183822" y="18127"/>
                        </a:lnTo>
                        <a:cubicBezTo>
                          <a:pt x="301271" y="71368"/>
                          <a:pt x="373915" y="144920"/>
                          <a:pt x="373915" y="226163"/>
                        </a:cubicBezTo>
                        <a:cubicBezTo>
                          <a:pt x="373915" y="327717"/>
                          <a:pt x="260409" y="417253"/>
                          <a:pt x="87769" y="470125"/>
                        </a:cubicBezTo>
                        <a:lnTo>
                          <a:pt x="0" y="491719"/>
                        </a:lnTo>
                        <a:lnTo>
                          <a:pt x="65888" y="432612"/>
                        </a:lnTo>
                        <a:cubicBezTo>
                          <a:pt x="135868" y="355944"/>
                          <a:pt x="176731" y="263519"/>
                          <a:pt x="176731" y="164030"/>
                        </a:cubicBezTo>
                        <a:cubicBezTo>
                          <a:pt x="176731" y="130867"/>
                          <a:pt x="172190" y="98488"/>
                          <a:pt x="163545" y="67217"/>
                        </a:cubicBezTo>
                        <a:lnTo>
                          <a:pt x="13535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85" name="グループ化 1484">
                  <a:extLst>
                    <a:ext uri="{FF2B5EF4-FFF2-40B4-BE49-F238E27FC236}">
                      <a16:creationId xmlns:a16="http://schemas.microsoft.com/office/drawing/2014/main" id="{B379501C-3336-41CE-8148-173B84712582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1915072" y="4570160"/>
                  <a:ext cx="659954" cy="400717"/>
                  <a:chOff x="7889686" y="4747824"/>
                  <a:chExt cx="1298039" cy="788156"/>
                </a:xfrm>
              </p:grpSpPr>
              <p:sp>
                <p:nvSpPr>
                  <p:cNvPr id="1488" name="楕円 1487">
                    <a:extLst>
                      <a:ext uri="{FF2B5EF4-FFF2-40B4-BE49-F238E27FC236}">
                        <a16:creationId xmlns:a16="http://schemas.microsoft.com/office/drawing/2014/main" id="{4D1C8D4A-2D2C-42C2-B065-B2CF7836121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7889686" y="4747824"/>
                    <a:ext cx="1298039" cy="58841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9" name="フリーフォーム: 図形 1488">
                    <a:extLst>
                      <a:ext uri="{FF2B5EF4-FFF2-40B4-BE49-F238E27FC236}">
                        <a16:creationId xmlns:a16="http://schemas.microsoft.com/office/drawing/2014/main" id="{FE827017-BD1B-49A7-B4CC-08FB5603368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8742058" y="5044261"/>
                    <a:ext cx="373915" cy="491719"/>
                  </a:xfrm>
                  <a:custGeom>
                    <a:avLst/>
                    <a:gdLst>
                      <a:gd name="connsiteX0" fmla="*/ 135355 w 373915"/>
                      <a:gd name="connsiteY0" fmla="*/ 0 h 491719"/>
                      <a:gd name="connsiteX1" fmla="*/ 183822 w 373915"/>
                      <a:gd name="connsiteY1" fmla="*/ 18127 h 491719"/>
                      <a:gd name="connsiteX2" fmla="*/ 373915 w 373915"/>
                      <a:gd name="connsiteY2" fmla="*/ 226163 h 491719"/>
                      <a:gd name="connsiteX3" fmla="*/ 87769 w 373915"/>
                      <a:gd name="connsiteY3" fmla="*/ 470125 h 491719"/>
                      <a:gd name="connsiteX4" fmla="*/ 0 w 373915"/>
                      <a:gd name="connsiteY4" fmla="*/ 491719 h 491719"/>
                      <a:gd name="connsiteX5" fmla="*/ 65888 w 373915"/>
                      <a:gd name="connsiteY5" fmla="*/ 432612 h 491719"/>
                      <a:gd name="connsiteX6" fmla="*/ 176731 w 373915"/>
                      <a:gd name="connsiteY6" fmla="*/ 164030 h 491719"/>
                      <a:gd name="connsiteX7" fmla="*/ 163545 w 373915"/>
                      <a:gd name="connsiteY7" fmla="*/ 67217 h 491719"/>
                      <a:gd name="connsiteX8" fmla="*/ 135355 w 373915"/>
                      <a:gd name="connsiteY8" fmla="*/ 0 h 491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3915" h="491719">
                        <a:moveTo>
                          <a:pt x="135355" y="0"/>
                        </a:moveTo>
                        <a:lnTo>
                          <a:pt x="183822" y="18127"/>
                        </a:lnTo>
                        <a:cubicBezTo>
                          <a:pt x="301271" y="71368"/>
                          <a:pt x="373915" y="144920"/>
                          <a:pt x="373915" y="226163"/>
                        </a:cubicBezTo>
                        <a:cubicBezTo>
                          <a:pt x="373915" y="327717"/>
                          <a:pt x="260409" y="417253"/>
                          <a:pt x="87769" y="470125"/>
                        </a:cubicBezTo>
                        <a:lnTo>
                          <a:pt x="0" y="491719"/>
                        </a:lnTo>
                        <a:lnTo>
                          <a:pt x="65888" y="432612"/>
                        </a:lnTo>
                        <a:cubicBezTo>
                          <a:pt x="135868" y="355944"/>
                          <a:pt x="176731" y="263519"/>
                          <a:pt x="176731" y="164030"/>
                        </a:cubicBezTo>
                        <a:cubicBezTo>
                          <a:pt x="176731" y="130867"/>
                          <a:pt x="172190" y="98488"/>
                          <a:pt x="163545" y="67217"/>
                        </a:cubicBezTo>
                        <a:lnTo>
                          <a:pt x="13535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86" name="楕円 1485">
                  <a:extLst>
                    <a:ext uri="{FF2B5EF4-FFF2-40B4-BE49-F238E27FC236}">
                      <a16:creationId xmlns:a16="http://schemas.microsoft.com/office/drawing/2014/main" id="{E367C773-108B-4033-8E66-02EB09B3098D}"/>
                    </a:ext>
                  </a:extLst>
                </p:cNvPr>
                <p:cNvSpPr/>
                <p:nvPr/>
              </p:nvSpPr>
              <p:spPr>
                <a:xfrm>
                  <a:off x="1647645" y="2165230"/>
                  <a:ext cx="1846053" cy="2527540"/>
                </a:xfrm>
                <a:prstGeom prst="ellipse">
                  <a:avLst/>
                </a:prstGeom>
                <a:solidFill>
                  <a:srgbClr val="FF33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7" name="フリーフォーム: 図形 1486">
                  <a:extLst>
                    <a:ext uri="{FF2B5EF4-FFF2-40B4-BE49-F238E27FC236}">
                      <a16:creationId xmlns:a16="http://schemas.microsoft.com/office/drawing/2014/main" id="{B0825B17-4FB5-4AE8-9838-C5338C62B1AB}"/>
                    </a:ext>
                  </a:extLst>
                </p:cNvPr>
                <p:cNvSpPr/>
                <p:nvPr/>
              </p:nvSpPr>
              <p:spPr>
                <a:xfrm>
                  <a:off x="1751162" y="2349500"/>
                  <a:ext cx="1639020" cy="2343270"/>
                </a:xfrm>
                <a:custGeom>
                  <a:avLst/>
                  <a:gdLst>
                    <a:gd name="connsiteX0" fmla="*/ 819510 w 1639020"/>
                    <a:gd name="connsiteY0" fmla="*/ 241300 h 2343270"/>
                    <a:gd name="connsiteX1" fmla="*/ 94532 w 1639020"/>
                    <a:gd name="connsiteY1" fmla="*/ 1257300 h 2343270"/>
                    <a:gd name="connsiteX2" fmla="*/ 819510 w 1639020"/>
                    <a:gd name="connsiteY2" fmla="*/ 2273300 h 2343270"/>
                    <a:gd name="connsiteX3" fmla="*/ 1544488 w 1639020"/>
                    <a:gd name="connsiteY3" fmla="*/ 1257300 h 2343270"/>
                    <a:gd name="connsiteX4" fmla="*/ 819510 w 1639020"/>
                    <a:gd name="connsiteY4" fmla="*/ 241300 h 2343270"/>
                    <a:gd name="connsiteX5" fmla="*/ 819510 w 1639020"/>
                    <a:gd name="connsiteY5" fmla="*/ 0 h 2343270"/>
                    <a:gd name="connsiteX6" fmla="*/ 1639020 w 1639020"/>
                    <a:gd name="connsiteY6" fmla="*/ 1171635 h 2343270"/>
                    <a:gd name="connsiteX7" fmla="*/ 819510 w 1639020"/>
                    <a:gd name="connsiteY7" fmla="*/ 2343270 h 2343270"/>
                    <a:gd name="connsiteX8" fmla="*/ 0 w 1639020"/>
                    <a:gd name="connsiteY8" fmla="*/ 1171635 h 2343270"/>
                    <a:gd name="connsiteX9" fmla="*/ 819510 w 1639020"/>
                    <a:gd name="connsiteY9" fmla="*/ 0 h 2343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39020" h="2343270">
                      <a:moveTo>
                        <a:pt x="819510" y="241300"/>
                      </a:moveTo>
                      <a:cubicBezTo>
                        <a:pt x="419116" y="241300"/>
                        <a:pt x="94532" y="696179"/>
                        <a:pt x="94532" y="1257300"/>
                      </a:cubicBezTo>
                      <a:cubicBezTo>
                        <a:pt x="94532" y="1818421"/>
                        <a:pt x="419116" y="2273300"/>
                        <a:pt x="819510" y="2273300"/>
                      </a:cubicBezTo>
                      <a:cubicBezTo>
                        <a:pt x="1219904" y="2273300"/>
                        <a:pt x="1544488" y="1818421"/>
                        <a:pt x="1544488" y="1257300"/>
                      </a:cubicBezTo>
                      <a:cubicBezTo>
                        <a:pt x="1544488" y="696179"/>
                        <a:pt x="1219904" y="241300"/>
                        <a:pt x="819510" y="241300"/>
                      </a:cubicBezTo>
                      <a:close/>
                      <a:moveTo>
                        <a:pt x="819510" y="0"/>
                      </a:moveTo>
                      <a:cubicBezTo>
                        <a:pt x="1272113" y="0"/>
                        <a:pt x="1639020" y="524559"/>
                        <a:pt x="1639020" y="1171635"/>
                      </a:cubicBezTo>
                      <a:cubicBezTo>
                        <a:pt x="1639020" y="1818711"/>
                        <a:pt x="1272113" y="2343270"/>
                        <a:pt x="819510" y="2343270"/>
                      </a:cubicBezTo>
                      <a:cubicBezTo>
                        <a:pt x="366907" y="2343270"/>
                        <a:pt x="0" y="1818711"/>
                        <a:pt x="0" y="1171635"/>
                      </a:cubicBezTo>
                      <a:cubicBezTo>
                        <a:pt x="0" y="524559"/>
                        <a:pt x="366907" y="0"/>
                        <a:pt x="8195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74" name="楕円 1473">
                <a:extLst>
                  <a:ext uri="{FF2B5EF4-FFF2-40B4-BE49-F238E27FC236}">
                    <a16:creationId xmlns:a16="http://schemas.microsoft.com/office/drawing/2014/main" id="{64B14169-ACE8-4EBB-90AB-8C70E00E3CEB}"/>
                  </a:ext>
                </a:extLst>
              </p:cNvPr>
              <p:cNvSpPr/>
              <p:nvPr/>
            </p:nvSpPr>
            <p:spPr>
              <a:xfrm>
                <a:off x="4140353" y="2856137"/>
                <a:ext cx="201167" cy="357055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75" name="楕円 1474">
                <a:extLst>
                  <a:ext uri="{FF2B5EF4-FFF2-40B4-BE49-F238E27FC236}">
                    <a16:creationId xmlns:a16="http://schemas.microsoft.com/office/drawing/2014/main" id="{231ED209-9577-4866-87B9-F1F072803B8F}"/>
                  </a:ext>
                </a:extLst>
              </p:cNvPr>
              <p:cNvSpPr/>
              <p:nvPr/>
            </p:nvSpPr>
            <p:spPr>
              <a:xfrm>
                <a:off x="4946803" y="2856137"/>
                <a:ext cx="201167" cy="357055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76" name="楕円 1475">
                <a:extLst>
                  <a:ext uri="{FF2B5EF4-FFF2-40B4-BE49-F238E27FC236}">
                    <a16:creationId xmlns:a16="http://schemas.microsoft.com/office/drawing/2014/main" id="{8A29F5F1-6D64-4FFE-AE82-FDD3CF9FF839}"/>
                  </a:ext>
                </a:extLst>
              </p:cNvPr>
              <p:cNvSpPr/>
              <p:nvPr/>
            </p:nvSpPr>
            <p:spPr>
              <a:xfrm>
                <a:off x="4164479" y="2910282"/>
                <a:ext cx="64558" cy="11501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77" name="楕円 1476">
                <a:extLst>
                  <a:ext uri="{FF2B5EF4-FFF2-40B4-BE49-F238E27FC236}">
                    <a16:creationId xmlns:a16="http://schemas.microsoft.com/office/drawing/2014/main" id="{4B6E11E5-6F84-4E5E-ABF2-08A45EBBFD39}"/>
                  </a:ext>
                </a:extLst>
              </p:cNvPr>
              <p:cNvSpPr/>
              <p:nvPr/>
            </p:nvSpPr>
            <p:spPr>
              <a:xfrm>
                <a:off x="5058972" y="2910282"/>
                <a:ext cx="64558" cy="11501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78" name="楕円 24">
                <a:extLst>
                  <a:ext uri="{FF2B5EF4-FFF2-40B4-BE49-F238E27FC236}">
                    <a16:creationId xmlns:a16="http://schemas.microsoft.com/office/drawing/2014/main" id="{10D27941-890C-4C57-A526-1AD46395FDE4}"/>
                  </a:ext>
                </a:extLst>
              </p:cNvPr>
              <p:cNvSpPr/>
              <p:nvPr/>
            </p:nvSpPr>
            <p:spPr>
              <a:xfrm>
                <a:off x="4358000" y="3237055"/>
                <a:ext cx="595000" cy="224990"/>
              </a:xfrm>
              <a:custGeom>
                <a:avLst/>
                <a:gdLst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70219 h 292813"/>
                  <a:gd name="connsiteX1" fmla="*/ 302263 w 595000"/>
                  <a:gd name="connsiteY1" fmla="*/ 0 h 292813"/>
                  <a:gd name="connsiteX2" fmla="*/ 595000 w 595000"/>
                  <a:gd name="connsiteY2" fmla="*/ 170219 h 292813"/>
                  <a:gd name="connsiteX3" fmla="*/ 297500 w 595000"/>
                  <a:gd name="connsiteY3" fmla="*/ 292813 h 292813"/>
                  <a:gd name="connsiteX4" fmla="*/ 0 w 595000"/>
                  <a:gd name="connsiteY4" fmla="*/ 170219 h 292813"/>
                  <a:gd name="connsiteX0" fmla="*/ 0 w 595000"/>
                  <a:gd name="connsiteY0" fmla="*/ 170219 h 224990"/>
                  <a:gd name="connsiteX1" fmla="*/ 302263 w 595000"/>
                  <a:gd name="connsiteY1" fmla="*/ 0 h 224990"/>
                  <a:gd name="connsiteX2" fmla="*/ 595000 w 595000"/>
                  <a:gd name="connsiteY2" fmla="*/ 170219 h 224990"/>
                  <a:gd name="connsiteX3" fmla="*/ 297500 w 595000"/>
                  <a:gd name="connsiteY3" fmla="*/ 223757 h 224990"/>
                  <a:gd name="connsiteX4" fmla="*/ 0 w 595000"/>
                  <a:gd name="connsiteY4" fmla="*/ 170219 h 224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5000" h="224990">
                    <a:moveTo>
                      <a:pt x="0" y="170219"/>
                    </a:moveTo>
                    <a:cubicBezTo>
                      <a:pt x="0" y="102512"/>
                      <a:pt x="137958" y="0"/>
                      <a:pt x="302263" y="0"/>
                    </a:cubicBezTo>
                    <a:cubicBezTo>
                      <a:pt x="466568" y="0"/>
                      <a:pt x="595000" y="102512"/>
                      <a:pt x="595000" y="170219"/>
                    </a:cubicBezTo>
                    <a:cubicBezTo>
                      <a:pt x="595000" y="237926"/>
                      <a:pt x="461805" y="223757"/>
                      <a:pt x="297500" y="223757"/>
                    </a:cubicBezTo>
                    <a:cubicBezTo>
                      <a:pt x="133195" y="223757"/>
                      <a:pt x="0" y="237926"/>
                      <a:pt x="0" y="170219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79" name="楕円 24">
                <a:extLst>
                  <a:ext uri="{FF2B5EF4-FFF2-40B4-BE49-F238E27FC236}">
                    <a16:creationId xmlns:a16="http://schemas.microsoft.com/office/drawing/2014/main" id="{5FBAE8CB-19DF-4A52-9B21-BA6C1418C952}"/>
                  </a:ext>
                </a:extLst>
              </p:cNvPr>
              <p:cNvSpPr/>
              <p:nvPr/>
            </p:nvSpPr>
            <p:spPr>
              <a:xfrm>
                <a:off x="4510400" y="3334883"/>
                <a:ext cx="290200" cy="45720"/>
              </a:xfrm>
              <a:custGeom>
                <a:avLst/>
                <a:gdLst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70219 h 292813"/>
                  <a:gd name="connsiteX1" fmla="*/ 302263 w 595000"/>
                  <a:gd name="connsiteY1" fmla="*/ 0 h 292813"/>
                  <a:gd name="connsiteX2" fmla="*/ 595000 w 595000"/>
                  <a:gd name="connsiteY2" fmla="*/ 170219 h 292813"/>
                  <a:gd name="connsiteX3" fmla="*/ 297500 w 595000"/>
                  <a:gd name="connsiteY3" fmla="*/ 292813 h 292813"/>
                  <a:gd name="connsiteX4" fmla="*/ 0 w 595000"/>
                  <a:gd name="connsiteY4" fmla="*/ 170219 h 292813"/>
                  <a:gd name="connsiteX0" fmla="*/ 0 w 595000"/>
                  <a:gd name="connsiteY0" fmla="*/ 170219 h 224990"/>
                  <a:gd name="connsiteX1" fmla="*/ 302263 w 595000"/>
                  <a:gd name="connsiteY1" fmla="*/ 0 h 224990"/>
                  <a:gd name="connsiteX2" fmla="*/ 595000 w 595000"/>
                  <a:gd name="connsiteY2" fmla="*/ 170219 h 224990"/>
                  <a:gd name="connsiteX3" fmla="*/ 297500 w 595000"/>
                  <a:gd name="connsiteY3" fmla="*/ 223757 h 224990"/>
                  <a:gd name="connsiteX4" fmla="*/ 0 w 595000"/>
                  <a:gd name="connsiteY4" fmla="*/ 170219 h 224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5000" h="224990">
                    <a:moveTo>
                      <a:pt x="0" y="170219"/>
                    </a:moveTo>
                    <a:cubicBezTo>
                      <a:pt x="0" y="102512"/>
                      <a:pt x="137958" y="0"/>
                      <a:pt x="302263" y="0"/>
                    </a:cubicBezTo>
                    <a:cubicBezTo>
                      <a:pt x="466568" y="0"/>
                      <a:pt x="595000" y="102512"/>
                      <a:pt x="595000" y="170219"/>
                    </a:cubicBezTo>
                    <a:cubicBezTo>
                      <a:pt x="595000" y="237926"/>
                      <a:pt x="461805" y="223757"/>
                      <a:pt x="297500" y="223757"/>
                    </a:cubicBezTo>
                    <a:cubicBezTo>
                      <a:pt x="133195" y="223757"/>
                      <a:pt x="0" y="237926"/>
                      <a:pt x="0" y="170219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38" name="グループ化 1437">
              <a:extLst>
                <a:ext uri="{FF2B5EF4-FFF2-40B4-BE49-F238E27FC236}">
                  <a16:creationId xmlns:a16="http://schemas.microsoft.com/office/drawing/2014/main" id="{863D6819-A096-4B89-9D08-6E9BFA7A7331}"/>
                </a:ext>
              </a:extLst>
            </p:cNvPr>
            <p:cNvGrpSpPr/>
            <p:nvPr/>
          </p:nvGrpSpPr>
          <p:grpSpPr>
            <a:xfrm>
              <a:off x="12186752" y="1666805"/>
              <a:ext cx="849934" cy="754965"/>
              <a:chOff x="2798642" y="1659058"/>
              <a:chExt cx="3728426" cy="3311819"/>
            </a:xfrm>
          </p:grpSpPr>
          <p:grpSp>
            <p:nvGrpSpPr>
              <p:cNvPr id="1450" name="グループ化 1449">
                <a:extLst>
                  <a:ext uri="{FF2B5EF4-FFF2-40B4-BE49-F238E27FC236}">
                    <a16:creationId xmlns:a16="http://schemas.microsoft.com/office/drawing/2014/main" id="{E47EC98B-F5CE-4092-9B52-4B11D347FF92}"/>
                  </a:ext>
                </a:extLst>
              </p:cNvPr>
              <p:cNvGrpSpPr/>
              <p:nvPr/>
            </p:nvGrpSpPr>
            <p:grpSpPr>
              <a:xfrm>
                <a:off x="2798642" y="1659058"/>
                <a:ext cx="3728426" cy="3311819"/>
                <a:chOff x="712489" y="1659058"/>
                <a:chExt cx="3728426" cy="3311819"/>
              </a:xfrm>
            </p:grpSpPr>
            <p:grpSp>
              <p:nvGrpSpPr>
                <p:cNvPr id="1457" name="グループ化 1456">
                  <a:extLst>
                    <a:ext uri="{FF2B5EF4-FFF2-40B4-BE49-F238E27FC236}">
                      <a16:creationId xmlns:a16="http://schemas.microsoft.com/office/drawing/2014/main" id="{00B0E2BC-633C-431D-AABC-ED9C6616B2F8}"/>
                    </a:ext>
                  </a:extLst>
                </p:cNvPr>
                <p:cNvGrpSpPr/>
                <p:nvPr/>
              </p:nvGrpSpPr>
              <p:grpSpPr>
                <a:xfrm rot="900000">
                  <a:off x="3104535" y="3586451"/>
                  <a:ext cx="1336380" cy="909135"/>
                  <a:chOff x="3107718" y="3651678"/>
                  <a:chExt cx="1530350" cy="1041092"/>
                </a:xfrm>
              </p:grpSpPr>
              <p:sp>
                <p:nvSpPr>
                  <p:cNvPr id="1471" name="楕円 1470">
                    <a:extLst>
                      <a:ext uri="{FF2B5EF4-FFF2-40B4-BE49-F238E27FC236}">
                        <a16:creationId xmlns:a16="http://schemas.microsoft.com/office/drawing/2014/main" id="{36BF0B75-E5C5-450F-B371-11C0A736907E}"/>
                      </a:ext>
                    </a:extLst>
                  </p:cNvPr>
                  <p:cNvSpPr/>
                  <p:nvPr/>
                </p:nvSpPr>
                <p:spPr>
                  <a:xfrm>
                    <a:off x="3107718" y="3651678"/>
                    <a:ext cx="1530350" cy="1041091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2" name="フリーフォーム: 図形 1471">
                    <a:extLst>
                      <a:ext uri="{FF2B5EF4-FFF2-40B4-BE49-F238E27FC236}">
                        <a16:creationId xmlns:a16="http://schemas.microsoft.com/office/drawing/2014/main" id="{C88A04D6-9204-4052-B932-5BBC2B973DDD}"/>
                      </a:ext>
                    </a:extLst>
                  </p:cNvPr>
                  <p:cNvSpPr/>
                  <p:nvPr/>
                </p:nvSpPr>
                <p:spPr>
                  <a:xfrm>
                    <a:off x="3741794" y="3714146"/>
                    <a:ext cx="896274" cy="978624"/>
                  </a:xfrm>
                  <a:custGeom>
                    <a:avLst/>
                    <a:gdLst>
                      <a:gd name="connsiteX0" fmla="*/ 487330 w 896274"/>
                      <a:gd name="connsiteY0" fmla="*/ 0 h 978624"/>
                      <a:gd name="connsiteX1" fmla="*/ 558915 w 896274"/>
                      <a:gd name="connsiteY1" fmla="*/ 26433 h 978624"/>
                      <a:gd name="connsiteX2" fmla="*/ 896274 w 896274"/>
                      <a:gd name="connsiteY2" fmla="*/ 458078 h 978624"/>
                      <a:gd name="connsiteX3" fmla="*/ 131099 w 896274"/>
                      <a:gd name="connsiteY3" fmla="*/ 978624 h 978624"/>
                      <a:gd name="connsiteX4" fmla="*/ 0 w 896274"/>
                      <a:gd name="connsiteY4" fmla="*/ 969633 h 978624"/>
                      <a:gd name="connsiteX5" fmla="*/ 41498 w 896274"/>
                      <a:gd name="connsiteY5" fmla="*/ 966432 h 978624"/>
                      <a:gd name="connsiteX6" fmla="*/ 667674 w 896274"/>
                      <a:gd name="connsiteY6" fmla="*/ 378549 h 978624"/>
                      <a:gd name="connsiteX7" fmla="*/ 533741 w 896274"/>
                      <a:gd name="connsiteY7" fmla="*/ 43042 h 978624"/>
                      <a:gd name="connsiteX8" fmla="*/ 487330 w 896274"/>
                      <a:gd name="connsiteY8" fmla="*/ 0 h 978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96274" h="978624">
                        <a:moveTo>
                          <a:pt x="487330" y="0"/>
                        </a:moveTo>
                        <a:lnTo>
                          <a:pt x="558915" y="26433"/>
                        </a:lnTo>
                        <a:cubicBezTo>
                          <a:pt x="762454" y="119979"/>
                          <a:pt x="896274" y="278397"/>
                          <a:pt x="896274" y="458078"/>
                        </a:cubicBezTo>
                        <a:cubicBezTo>
                          <a:pt x="896274" y="745568"/>
                          <a:pt x="553693" y="978624"/>
                          <a:pt x="131099" y="978624"/>
                        </a:cubicBezTo>
                        <a:lnTo>
                          <a:pt x="0" y="969633"/>
                        </a:lnTo>
                        <a:lnTo>
                          <a:pt x="41498" y="966432"/>
                        </a:lnTo>
                        <a:cubicBezTo>
                          <a:pt x="398856" y="910477"/>
                          <a:pt x="667674" y="668535"/>
                          <a:pt x="667674" y="378549"/>
                        </a:cubicBezTo>
                        <a:cubicBezTo>
                          <a:pt x="667674" y="254270"/>
                          <a:pt x="618300" y="138814"/>
                          <a:pt x="533741" y="43042"/>
                        </a:cubicBezTo>
                        <a:lnTo>
                          <a:pt x="48733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58" name="グループ化 1457">
                  <a:extLst>
                    <a:ext uri="{FF2B5EF4-FFF2-40B4-BE49-F238E27FC236}">
                      <a16:creationId xmlns:a16="http://schemas.microsoft.com/office/drawing/2014/main" id="{C1753167-BD72-4264-895A-41FD61CE828C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712489" y="3586451"/>
                  <a:ext cx="1336380" cy="909135"/>
                  <a:chOff x="3107718" y="3651678"/>
                  <a:chExt cx="1530350" cy="1041092"/>
                </a:xfrm>
              </p:grpSpPr>
              <p:sp>
                <p:nvSpPr>
                  <p:cNvPr id="1469" name="楕円 1468">
                    <a:extLst>
                      <a:ext uri="{FF2B5EF4-FFF2-40B4-BE49-F238E27FC236}">
                        <a16:creationId xmlns:a16="http://schemas.microsoft.com/office/drawing/2014/main" id="{A63B723D-B925-447A-89A0-CBF0923D43E4}"/>
                      </a:ext>
                    </a:extLst>
                  </p:cNvPr>
                  <p:cNvSpPr/>
                  <p:nvPr/>
                </p:nvSpPr>
                <p:spPr>
                  <a:xfrm>
                    <a:off x="3107718" y="3651678"/>
                    <a:ext cx="1530350" cy="1041091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0" name="フリーフォーム: 図形 1469">
                    <a:extLst>
                      <a:ext uri="{FF2B5EF4-FFF2-40B4-BE49-F238E27FC236}">
                        <a16:creationId xmlns:a16="http://schemas.microsoft.com/office/drawing/2014/main" id="{0F518664-52A5-4BFA-9261-238AA41B81FE}"/>
                      </a:ext>
                    </a:extLst>
                  </p:cNvPr>
                  <p:cNvSpPr/>
                  <p:nvPr/>
                </p:nvSpPr>
                <p:spPr>
                  <a:xfrm>
                    <a:off x="3741794" y="3714146"/>
                    <a:ext cx="896274" cy="978624"/>
                  </a:xfrm>
                  <a:custGeom>
                    <a:avLst/>
                    <a:gdLst>
                      <a:gd name="connsiteX0" fmla="*/ 487330 w 896274"/>
                      <a:gd name="connsiteY0" fmla="*/ 0 h 978624"/>
                      <a:gd name="connsiteX1" fmla="*/ 558915 w 896274"/>
                      <a:gd name="connsiteY1" fmla="*/ 26433 h 978624"/>
                      <a:gd name="connsiteX2" fmla="*/ 896274 w 896274"/>
                      <a:gd name="connsiteY2" fmla="*/ 458078 h 978624"/>
                      <a:gd name="connsiteX3" fmla="*/ 131099 w 896274"/>
                      <a:gd name="connsiteY3" fmla="*/ 978624 h 978624"/>
                      <a:gd name="connsiteX4" fmla="*/ 0 w 896274"/>
                      <a:gd name="connsiteY4" fmla="*/ 969633 h 978624"/>
                      <a:gd name="connsiteX5" fmla="*/ 41498 w 896274"/>
                      <a:gd name="connsiteY5" fmla="*/ 966432 h 978624"/>
                      <a:gd name="connsiteX6" fmla="*/ 667674 w 896274"/>
                      <a:gd name="connsiteY6" fmla="*/ 378549 h 978624"/>
                      <a:gd name="connsiteX7" fmla="*/ 533741 w 896274"/>
                      <a:gd name="connsiteY7" fmla="*/ 43042 h 978624"/>
                      <a:gd name="connsiteX8" fmla="*/ 487330 w 896274"/>
                      <a:gd name="connsiteY8" fmla="*/ 0 h 978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96274" h="978624">
                        <a:moveTo>
                          <a:pt x="487330" y="0"/>
                        </a:moveTo>
                        <a:lnTo>
                          <a:pt x="558915" y="26433"/>
                        </a:lnTo>
                        <a:cubicBezTo>
                          <a:pt x="762454" y="119979"/>
                          <a:pt x="896274" y="278397"/>
                          <a:pt x="896274" y="458078"/>
                        </a:cubicBezTo>
                        <a:cubicBezTo>
                          <a:pt x="896274" y="745568"/>
                          <a:pt x="553693" y="978624"/>
                          <a:pt x="131099" y="978624"/>
                        </a:cubicBezTo>
                        <a:lnTo>
                          <a:pt x="0" y="969633"/>
                        </a:lnTo>
                        <a:lnTo>
                          <a:pt x="41498" y="966432"/>
                        </a:lnTo>
                        <a:cubicBezTo>
                          <a:pt x="398856" y="910477"/>
                          <a:pt x="667674" y="668535"/>
                          <a:pt x="667674" y="378549"/>
                        </a:cubicBezTo>
                        <a:cubicBezTo>
                          <a:pt x="667674" y="254270"/>
                          <a:pt x="618300" y="138814"/>
                          <a:pt x="533741" y="43042"/>
                        </a:cubicBezTo>
                        <a:lnTo>
                          <a:pt x="48733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59" name="楕円 1458">
                  <a:extLst>
                    <a:ext uri="{FF2B5EF4-FFF2-40B4-BE49-F238E27FC236}">
                      <a16:creationId xmlns:a16="http://schemas.microsoft.com/office/drawing/2014/main" id="{B5B844AC-874A-4CA2-AAF4-A0577A90F7CC}"/>
                    </a:ext>
                  </a:extLst>
                </p:cNvPr>
                <p:cNvSpPr/>
                <p:nvPr/>
              </p:nvSpPr>
              <p:spPr>
                <a:xfrm>
                  <a:off x="2375284" y="1659058"/>
                  <a:ext cx="390776" cy="2527540"/>
                </a:xfrm>
                <a:prstGeom prst="ellipse">
                  <a:avLst/>
                </a:prstGeom>
                <a:solidFill>
                  <a:srgbClr val="FF33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0" name="フリーフォーム: 図形 1459">
                  <a:extLst>
                    <a:ext uri="{FF2B5EF4-FFF2-40B4-BE49-F238E27FC236}">
                      <a16:creationId xmlns:a16="http://schemas.microsoft.com/office/drawing/2014/main" id="{DF309068-743E-42C7-B12E-4CAD2CBD3A6A}"/>
                    </a:ext>
                  </a:extLst>
                </p:cNvPr>
                <p:cNvSpPr/>
                <p:nvPr/>
              </p:nvSpPr>
              <p:spPr>
                <a:xfrm>
                  <a:off x="2444816" y="1659059"/>
                  <a:ext cx="251712" cy="297821"/>
                </a:xfrm>
                <a:custGeom>
                  <a:avLst/>
                  <a:gdLst>
                    <a:gd name="connsiteX0" fmla="*/ 125856 w 251712"/>
                    <a:gd name="connsiteY0" fmla="*/ 0 h 297821"/>
                    <a:gd name="connsiteX1" fmla="*/ 250141 w 251712"/>
                    <a:gd name="connsiteY1" fmla="*/ 288584 h 297821"/>
                    <a:gd name="connsiteX2" fmla="*/ 251712 w 251712"/>
                    <a:gd name="connsiteY2" fmla="*/ 297821 h 297821"/>
                    <a:gd name="connsiteX3" fmla="*/ 240468 w 251712"/>
                    <a:gd name="connsiteY3" fmla="*/ 274573 h 297821"/>
                    <a:gd name="connsiteX4" fmla="*/ 125856 w 251712"/>
                    <a:gd name="connsiteY4" fmla="*/ 175260 h 297821"/>
                    <a:gd name="connsiteX5" fmla="*/ 11244 w 251712"/>
                    <a:gd name="connsiteY5" fmla="*/ 274573 h 297821"/>
                    <a:gd name="connsiteX6" fmla="*/ 0 w 251712"/>
                    <a:gd name="connsiteY6" fmla="*/ 297821 h 297821"/>
                    <a:gd name="connsiteX7" fmla="*/ 1571 w 251712"/>
                    <a:gd name="connsiteY7" fmla="*/ 288584 h 297821"/>
                    <a:gd name="connsiteX8" fmla="*/ 125856 w 251712"/>
                    <a:gd name="connsiteY8" fmla="*/ 0 h 297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1712" h="297821">
                      <a:moveTo>
                        <a:pt x="125856" y="0"/>
                      </a:moveTo>
                      <a:cubicBezTo>
                        <a:pt x="173067" y="0"/>
                        <a:pt x="216367" y="108299"/>
                        <a:pt x="250141" y="288584"/>
                      </a:cubicBezTo>
                      <a:lnTo>
                        <a:pt x="251712" y="297821"/>
                      </a:lnTo>
                      <a:lnTo>
                        <a:pt x="240468" y="274573"/>
                      </a:lnTo>
                      <a:cubicBezTo>
                        <a:pt x="205241" y="210623"/>
                        <a:pt x="166511" y="175260"/>
                        <a:pt x="125856" y="175260"/>
                      </a:cubicBezTo>
                      <a:cubicBezTo>
                        <a:pt x="85201" y="175260"/>
                        <a:pt x="46471" y="210623"/>
                        <a:pt x="11244" y="274573"/>
                      </a:cubicBezTo>
                      <a:lnTo>
                        <a:pt x="0" y="297821"/>
                      </a:lnTo>
                      <a:lnTo>
                        <a:pt x="1571" y="288584"/>
                      </a:lnTo>
                      <a:cubicBezTo>
                        <a:pt x="35346" y="108299"/>
                        <a:pt x="78646" y="0"/>
                        <a:pt x="12585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61" name="グループ化 1460">
                  <a:extLst>
                    <a:ext uri="{FF2B5EF4-FFF2-40B4-BE49-F238E27FC236}">
                      <a16:creationId xmlns:a16="http://schemas.microsoft.com/office/drawing/2014/main" id="{7C5CBD3B-85C1-441E-B56F-618AB92D1492}"/>
                    </a:ext>
                  </a:extLst>
                </p:cNvPr>
                <p:cNvGrpSpPr/>
                <p:nvPr/>
              </p:nvGrpSpPr>
              <p:grpSpPr>
                <a:xfrm rot="1800000">
                  <a:off x="2570392" y="4570160"/>
                  <a:ext cx="659954" cy="400717"/>
                  <a:chOff x="7889686" y="4747824"/>
                  <a:chExt cx="1298039" cy="788156"/>
                </a:xfrm>
              </p:grpSpPr>
              <p:sp>
                <p:nvSpPr>
                  <p:cNvPr id="1467" name="楕円 1466">
                    <a:extLst>
                      <a:ext uri="{FF2B5EF4-FFF2-40B4-BE49-F238E27FC236}">
                        <a16:creationId xmlns:a16="http://schemas.microsoft.com/office/drawing/2014/main" id="{1CC63121-14AB-485C-81E7-FE0DE52BF32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7889686" y="4747824"/>
                    <a:ext cx="1298039" cy="58841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8" name="フリーフォーム: 図形 1467">
                    <a:extLst>
                      <a:ext uri="{FF2B5EF4-FFF2-40B4-BE49-F238E27FC236}">
                        <a16:creationId xmlns:a16="http://schemas.microsoft.com/office/drawing/2014/main" id="{374D5F71-E3A1-411E-AC5A-F897CEBE42E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8742058" y="5044261"/>
                    <a:ext cx="373915" cy="491719"/>
                  </a:xfrm>
                  <a:custGeom>
                    <a:avLst/>
                    <a:gdLst>
                      <a:gd name="connsiteX0" fmla="*/ 135355 w 373915"/>
                      <a:gd name="connsiteY0" fmla="*/ 0 h 491719"/>
                      <a:gd name="connsiteX1" fmla="*/ 183822 w 373915"/>
                      <a:gd name="connsiteY1" fmla="*/ 18127 h 491719"/>
                      <a:gd name="connsiteX2" fmla="*/ 373915 w 373915"/>
                      <a:gd name="connsiteY2" fmla="*/ 226163 h 491719"/>
                      <a:gd name="connsiteX3" fmla="*/ 87769 w 373915"/>
                      <a:gd name="connsiteY3" fmla="*/ 470125 h 491719"/>
                      <a:gd name="connsiteX4" fmla="*/ 0 w 373915"/>
                      <a:gd name="connsiteY4" fmla="*/ 491719 h 491719"/>
                      <a:gd name="connsiteX5" fmla="*/ 65888 w 373915"/>
                      <a:gd name="connsiteY5" fmla="*/ 432612 h 491719"/>
                      <a:gd name="connsiteX6" fmla="*/ 176731 w 373915"/>
                      <a:gd name="connsiteY6" fmla="*/ 164030 h 491719"/>
                      <a:gd name="connsiteX7" fmla="*/ 163545 w 373915"/>
                      <a:gd name="connsiteY7" fmla="*/ 67217 h 491719"/>
                      <a:gd name="connsiteX8" fmla="*/ 135355 w 373915"/>
                      <a:gd name="connsiteY8" fmla="*/ 0 h 491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3915" h="491719">
                        <a:moveTo>
                          <a:pt x="135355" y="0"/>
                        </a:moveTo>
                        <a:lnTo>
                          <a:pt x="183822" y="18127"/>
                        </a:lnTo>
                        <a:cubicBezTo>
                          <a:pt x="301271" y="71368"/>
                          <a:pt x="373915" y="144920"/>
                          <a:pt x="373915" y="226163"/>
                        </a:cubicBezTo>
                        <a:cubicBezTo>
                          <a:pt x="373915" y="327717"/>
                          <a:pt x="260409" y="417253"/>
                          <a:pt x="87769" y="470125"/>
                        </a:cubicBezTo>
                        <a:lnTo>
                          <a:pt x="0" y="491719"/>
                        </a:lnTo>
                        <a:lnTo>
                          <a:pt x="65888" y="432612"/>
                        </a:lnTo>
                        <a:cubicBezTo>
                          <a:pt x="135868" y="355944"/>
                          <a:pt x="176731" y="263519"/>
                          <a:pt x="176731" y="164030"/>
                        </a:cubicBezTo>
                        <a:cubicBezTo>
                          <a:pt x="176731" y="130867"/>
                          <a:pt x="172190" y="98488"/>
                          <a:pt x="163545" y="67217"/>
                        </a:cubicBezTo>
                        <a:lnTo>
                          <a:pt x="13535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62" name="グループ化 1461">
                  <a:extLst>
                    <a:ext uri="{FF2B5EF4-FFF2-40B4-BE49-F238E27FC236}">
                      <a16:creationId xmlns:a16="http://schemas.microsoft.com/office/drawing/2014/main" id="{62065239-3768-4375-83EB-F21438B94120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1915072" y="4570160"/>
                  <a:ext cx="659954" cy="400717"/>
                  <a:chOff x="7889686" y="4747824"/>
                  <a:chExt cx="1298039" cy="788156"/>
                </a:xfrm>
              </p:grpSpPr>
              <p:sp>
                <p:nvSpPr>
                  <p:cNvPr id="1465" name="楕円 1464">
                    <a:extLst>
                      <a:ext uri="{FF2B5EF4-FFF2-40B4-BE49-F238E27FC236}">
                        <a16:creationId xmlns:a16="http://schemas.microsoft.com/office/drawing/2014/main" id="{CEC48060-340A-4DA2-9FDF-2E6EF60D2D5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7889686" y="4747824"/>
                    <a:ext cx="1298039" cy="58841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6" name="フリーフォーム: 図形 1465">
                    <a:extLst>
                      <a:ext uri="{FF2B5EF4-FFF2-40B4-BE49-F238E27FC236}">
                        <a16:creationId xmlns:a16="http://schemas.microsoft.com/office/drawing/2014/main" id="{4032718C-9D6E-453C-A7FF-0FBE0175717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8742058" y="5044261"/>
                    <a:ext cx="373915" cy="491719"/>
                  </a:xfrm>
                  <a:custGeom>
                    <a:avLst/>
                    <a:gdLst>
                      <a:gd name="connsiteX0" fmla="*/ 135355 w 373915"/>
                      <a:gd name="connsiteY0" fmla="*/ 0 h 491719"/>
                      <a:gd name="connsiteX1" fmla="*/ 183822 w 373915"/>
                      <a:gd name="connsiteY1" fmla="*/ 18127 h 491719"/>
                      <a:gd name="connsiteX2" fmla="*/ 373915 w 373915"/>
                      <a:gd name="connsiteY2" fmla="*/ 226163 h 491719"/>
                      <a:gd name="connsiteX3" fmla="*/ 87769 w 373915"/>
                      <a:gd name="connsiteY3" fmla="*/ 470125 h 491719"/>
                      <a:gd name="connsiteX4" fmla="*/ 0 w 373915"/>
                      <a:gd name="connsiteY4" fmla="*/ 491719 h 491719"/>
                      <a:gd name="connsiteX5" fmla="*/ 65888 w 373915"/>
                      <a:gd name="connsiteY5" fmla="*/ 432612 h 491719"/>
                      <a:gd name="connsiteX6" fmla="*/ 176731 w 373915"/>
                      <a:gd name="connsiteY6" fmla="*/ 164030 h 491719"/>
                      <a:gd name="connsiteX7" fmla="*/ 163545 w 373915"/>
                      <a:gd name="connsiteY7" fmla="*/ 67217 h 491719"/>
                      <a:gd name="connsiteX8" fmla="*/ 135355 w 373915"/>
                      <a:gd name="connsiteY8" fmla="*/ 0 h 491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3915" h="491719">
                        <a:moveTo>
                          <a:pt x="135355" y="0"/>
                        </a:moveTo>
                        <a:lnTo>
                          <a:pt x="183822" y="18127"/>
                        </a:lnTo>
                        <a:cubicBezTo>
                          <a:pt x="301271" y="71368"/>
                          <a:pt x="373915" y="144920"/>
                          <a:pt x="373915" y="226163"/>
                        </a:cubicBezTo>
                        <a:cubicBezTo>
                          <a:pt x="373915" y="327717"/>
                          <a:pt x="260409" y="417253"/>
                          <a:pt x="87769" y="470125"/>
                        </a:cubicBezTo>
                        <a:lnTo>
                          <a:pt x="0" y="491719"/>
                        </a:lnTo>
                        <a:lnTo>
                          <a:pt x="65888" y="432612"/>
                        </a:lnTo>
                        <a:cubicBezTo>
                          <a:pt x="135868" y="355944"/>
                          <a:pt x="176731" y="263519"/>
                          <a:pt x="176731" y="164030"/>
                        </a:cubicBezTo>
                        <a:cubicBezTo>
                          <a:pt x="176731" y="130867"/>
                          <a:pt x="172190" y="98488"/>
                          <a:pt x="163545" y="67217"/>
                        </a:cubicBezTo>
                        <a:lnTo>
                          <a:pt x="13535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63" name="楕円 1462">
                  <a:extLst>
                    <a:ext uri="{FF2B5EF4-FFF2-40B4-BE49-F238E27FC236}">
                      <a16:creationId xmlns:a16="http://schemas.microsoft.com/office/drawing/2014/main" id="{0B2208A5-1B8D-4B86-8E34-8B2DE3C33ED4}"/>
                    </a:ext>
                  </a:extLst>
                </p:cNvPr>
                <p:cNvSpPr/>
                <p:nvPr/>
              </p:nvSpPr>
              <p:spPr>
                <a:xfrm>
                  <a:off x="1647645" y="2165230"/>
                  <a:ext cx="1846053" cy="2527540"/>
                </a:xfrm>
                <a:prstGeom prst="ellipse">
                  <a:avLst/>
                </a:prstGeom>
                <a:solidFill>
                  <a:srgbClr val="FF33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4" name="フリーフォーム: 図形 1463">
                  <a:extLst>
                    <a:ext uri="{FF2B5EF4-FFF2-40B4-BE49-F238E27FC236}">
                      <a16:creationId xmlns:a16="http://schemas.microsoft.com/office/drawing/2014/main" id="{F8DF8E9E-AE9C-43EF-BD18-CF872AA2D54D}"/>
                    </a:ext>
                  </a:extLst>
                </p:cNvPr>
                <p:cNvSpPr/>
                <p:nvPr/>
              </p:nvSpPr>
              <p:spPr>
                <a:xfrm>
                  <a:off x="1751162" y="2349500"/>
                  <a:ext cx="1639020" cy="2343270"/>
                </a:xfrm>
                <a:custGeom>
                  <a:avLst/>
                  <a:gdLst>
                    <a:gd name="connsiteX0" fmla="*/ 819510 w 1639020"/>
                    <a:gd name="connsiteY0" fmla="*/ 241300 h 2343270"/>
                    <a:gd name="connsiteX1" fmla="*/ 94532 w 1639020"/>
                    <a:gd name="connsiteY1" fmla="*/ 1257300 h 2343270"/>
                    <a:gd name="connsiteX2" fmla="*/ 819510 w 1639020"/>
                    <a:gd name="connsiteY2" fmla="*/ 2273300 h 2343270"/>
                    <a:gd name="connsiteX3" fmla="*/ 1544488 w 1639020"/>
                    <a:gd name="connsiteY3" fmla="*/ 1257300 h 2343270"/>
                    <a:gd name="connsiteX4" fmla="*/ 819510 w 1639020"/>
                    <a:gd name="connsiteY4" fmla="*/ 241300 h 2343270"/>
                    <a:gd name="connsiteX5" fmla="*/ 819510 w 1639020"/>
                    <a:gd name="connsiteY5" fmla="*/ 0 h 2343270"/>
                    <a:gd name="connsiteX6" fmla="*/ 1639020 w 1639020"/>
                    <a:gd name="connsiteY6" fmla="*/ 1171635 h 2343270"/>
                    <a:gd name="connsiteX7" fmla="*/ 819510 w 1639020"/>
                    <a:gd name="connsiteY7" fmla="*/ 2343270 h 2343270"/>
                    <a:gd name="connsiteX8" fmla="*/ 0 w 1639020"/>
                    <a:gd name="connsiteY8" fmla="*/ 1171635 h 2343270"/>
                    <a:gd name="connsiteX9" fmla="*/ 819510 w 1639020"/>
                    <a:gd name="connsiteY9" fmla="*/ 0 h 2343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39020" h="2343270">
                      <a:moveTo>
                        <a:pt x="819510" y="241300"/>
                      </a:moveTo>
                      <a:cubicBezTo>
                        <a:pt x="419116" y="241300"/>
                        <a:pt x="94532" y="696179"/>
                        <a:pt x="94532" y="1257300"/>
                      </a:cubicBezTo>
                      <a:cubicBezTo>
                        <a:pt x="94532" y="1818421"/>
                        <a:pt x="419116" y="2273300"/>
                        <a:pt x="819510" y="2273300"/>
                      </a:cubicBezTo>
                      <a:cubicBezTo>
                        <a:pt x="1219904" y="2273300"/>
                        <a:pt x="1544488" y="1818421"/>
                        <a:pt x="1544488" y="1257300"/>
                      </a:cubicBezTo>
                      <a:cubicBezTo>
                        <a:pt x="1544488" y="696179"/>
                        <a:pt x="1219904" y="241300"/>
                        <a:pt x="819510" y="241300"/>
                      </a:cubicBezTo>
                      <a:close/>
                      <a:moveTo>
                        <a:pt x="819510" y="0"/>
                      </a:moveTo>
                      <a:cubicBezTo>
                        <a:pt x="1272113" y="0"/>
                        <a:pt x="1639020" y="524559"/>
                        <a:pt x="1639020" y="1171635"/>
                      </a:cubicBezTo>
                      <a:cubicBezTo>
                        <a:pt x="1639020" y="1818711"/>
                        <a:pt x="1272113" y="2343270"/>
                        <a:pt x="819510" y="2343270"/>
                      </a:cubicBezTo>
                      <a:cubicBezTo>
                        <a:pt x="366907" y="2343270"/>
                        <a:pt x="0" y="1818711"/>
                        <a:pt x="0" y="1171635"/>
                      </a:cubicBezTo>
                      <a:cubicBezTo>
                        <a:pt x="0" y="524559"/>
                        <a:pt x="366907" y="0"/>
                        <a:pt x="8195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51" name="楕円 1450">
                <a:extLst>
                  <a:ext uri="{FF2B5EF4-FFF2-40B4-BE49-F238E27FC236}">
                    <a16:creationId xmlns:a16="http://schemas.microsoft.com/office/drawing/2014/main" id="{A867834C-9F62-4666-B93D-29CD7F9D1A47}"/>
                  </a:ext>
                </a:extLst>
              </p:cNvPr>
              <p:cNvSpPr/>
              <p:nvPr/>
            </p:nvSpPr>
            <p:spPr>
              <a:xfrm>
                <a:off x="4140353" y="2856137"/>
                <a:ext cx="201167" cy="357055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52" name="楕円 1451">
                <a:extLst>
                  <a:ext uri="{FF2B5EF4-FFF2-40B4-BE49-F238E27FC236}">
                    <a16:creationId xmlns:a16="http://schemas.microsoft.com/office/drawing/2014/main" id="{6D041D38-05E5-437D-A465-7DD3663A3587}"/>
                  </a:ext>
                </a:extLst>
              </p:cNvPr>
              <p:cNvSpPr/>
              <p:nvPr/>
            </p:nvSpPr>
            <p:spPr>
              <a:xfrm>
                <a:off x="4946803" y="2856137"/>
                <a:ext cx="201167" cy="357055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53" name="楕円 1452">
                <a:extLst>
                  <a:ext uri="{FF2B5EF4-FFF2-40B4-BE49-F238E27FC236}">
                    <a16:creationId xmlns:a16="http://schemas.microsoft.com/office/drawing/2014/main" id="{A54CFCDE-1540-4744-B93E-F935D69FF05B}"/>
                  </a:ext>
                </a:extLst>
              </p:cNvPr>
              <p:cNvSpPr/>
              <p:nvPr/>
            </p:nvSpPr>
            <p:spPr>
              <a:xfrm>
                <a:off x="4164479" y="2910282"/>
                <a:ext cx="64558" cy="11501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54" name="楕円 1453">
                <a:extLst>
                  <a:ext uri="{FF2B5EF4-FFF2-40B4-BE49-F238E27FC236}">
                    <a16:creationId xmlns:a16="http://schemas.microsoft.com/office/drawing/2014/main" id="{811B4F84-CD47-44FD-A847-8790B5D47489}"/>
                  </a:ext>
                </a:extLst>
              </p:cNvPr>
              <p:cNvSpPr/>
              <p:nvPr/>
            </p:nvSpPr>
            <p:spPr>
              <a:xfrm>
                <a:off x="5058972" y="2910282"/>
                <a:ext cx="64558" cy="11501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55" name="楕円 24">
                <a:extLst>
                  <a:ext uri="{FF2B5EF4-FFF2-40B4-BE49-F238E27FC236}">
                    <a16:creationId xmlns:a16="http://schemas.microsoft.com/office/drawing/2014/main" id="{9896929D-24AA-455E-83B4-46A57B135774}"/>
                  </a:ext>
                </a:extLst>
              </p:cNvPr>
              <p:cNvSpPr/>
              <p:nvPr/>
            </p:nvSpPr>
            <p:spPr>
              <a:xfrm>
                <a:off x="4358000" y="3237055"/>
                <a:ext cx="595000" cy="224990"/>
              </a:xfrm>
              <a:custGeom>
                <a:avLst/>
                <a:gdLst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70219 h 292813"/>
                  <a:gd name="connsiteX1" fmla="*/ 302263 w 595000"/>
                  <a:gd name="connsiteY1" fmla="*/ 0 h 292813"/>
                  <a:gd name="connsiteX2" fmla="*/ 595000 w 595000"/>
                  <a:gd name="connsiteY2" fmla="*/ 170219 h 292813"/>
                  <a:gd name="connsiteX3" fmla="*/ 297500 w 595000"/>
                  <a:gd name="connsiteY3" fmla="*/ 292813 h 292813"/>
                  <a:gd name="connsiteX4" fmla="*/ 0 w 595000"/>
                  <a:gd name="connsiteY4" fmla="*/ 170219 h 292813"/>
                  <a:gd name="connsiteX0" fmla="*/ 0 w 595000"/>
                  <a:gd name="connsiteY0" fmla="*/ 170219 h 224990"/>
                  <a:gd name="connsiteX1" fmla="*/ 302263 w 595000"/>
                  <a:gd name="connsiteY1" fmla="*/ 0 h 224990"/>
                  <a:gd name="connsiteX2" fmla="*/ 595000 w 595000"/>
                  <a:gd name="connsiteY2" fmla="*/ 170219 h 224990"/>
                  <a:gd name="connsiteX3" fmla="*/ 297500 w 595000"/>
                  <a:gd name="connsiteY3" fmla="*/ 223757 h 224990"/>
                  <a:gd name="connsiteX4" fmla="*/ 0 w 595000"/>
                  <a:gd name="connsiteY4" fmla="*/ 170219 h 224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5000" h="224990">
                    <a:moveTo>
                      <a:pt x="0" y="170219"/>
                    </a:moveTo>
                    <a:cubicBezTo>
                      <a:pt x="0" y="102512"/>
                      <a:pt x="137958" y="0"/>
                      <a:pt x="302263" y="0"/>
                    </a:cubicBezTo>
                    <a:cubicBezTo>
                      <a:pt x="466568" y="0"/>
                      <a:pt x="595000" y="102512"/>
                      <a:pt x="595000" y="170219"/>
                    </a:cubicBezTo>
                    <a:cubicBezTo>
                      <a:pt x="595000" y="237926"/>
                      <a:pt x="461805" y="223757"/>
                      <a:pt x="297500" y="223757"/>
                    </a:cubicBezTo>
                    <a:cubicBezTo>
                      <a:pt x="133195" y="223757"/>
                      <a:pt x="0" y="237926"/>
                      <a:pt x="0" y="170219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56" name="楕円 24">
                <a:extLst>
                  <a:ext uri="{FF2B5EF4-FFF2-40B4-BE49-F238E27FC236}">
                    <a16:creationId xmlns:a16="http://schemas.microsoft.com/office/drawing/2014/main" id="{4F410E33-D845-4B16-BAA2-34BA592642E3}"/>
                  </a:ext>
                </a:extLst>
              </p:cNvPr>
              <p:cNvSpPr/>
              <p:nvPr/>
            </p:nvSpPr>
            <p:spPr>
              <a:xfrm>
                <a:off x="4510400" y="3334883"/>
                <a:ext cx="290200" cy="45720"/>
              </a:xfrm>
              <a:custGeom>
                <a:avLst/>
                <a:gdLst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70219 h 292813"/>
                  <a:gd name="connsiteX1" fmla="*/ 302263 w 595000"/>
                  <a:gd name="connsiteY1" fmla="*/ 0 h 292813"/>
                  <a:gd name="connsiteX2" fmla="*/ 595000 w 595000"/>
                  <a:gd name="connsiteY2" fmla="*/ 170219 h 292813"/>
                  <a:gd name="connsiteX3" fmla="*/ 297500 w 595000"/>
                  <a:gd name="connsiteY3" fmla="*/ 292813 h 292813"/>
                  <a:gd name="connsiteX4" fmla="*/ 0 w 595000"/>
                  <a:gd name="connsiteY4" fmla="*/ 170219 h 292813"/>
                  <a:gd name="connsiteX0" fmla="*/ 0 w 595000"/>
                  <a:gd name="connsiteY0" fmla="*/ 170219 h 224990"/>
                  <a:gd name="connsiteX1" fmla="*/ 302263 w 595000"/>
                  <a:gd name="connsiteY1" fmla="*/ 0 h 224990"/>
                  <a:gd name="connsiteX2" fmla="*/ 595000 w 595000"/>
                  <a:gd name="connsiteY2" fmla="*/ 170219 h 224990"/>
                  <a:gd name="connsiteX3" fmla="*/ 297500 w 595000"/>
                  <a:gd name="connsiteY3" fmla="*/ 223757 h 224990"/>
                  <a:gd name="connsiteX4" fmla="*/ 0 w 595000"/>
                  <a:gd name="connsiteY4" fmla="*/ 170219 h 224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5000" h="224990">
                    <a:moveTo>
                      <a:pt x="0" y="170219"/>
                    </a:moveTo>
                    <a:cubicBezTo>
                      <a:pt x="0" y="102512"/>
                      <a:pt x="137958" y="0"/>
                      <a:pt x="302263" y="0"/>
                    </a:cubicBezTo>
                    <a:cubicBezTo>
                      <a:pt x="466568" y="0"/>
                      <a:pt x="595000" y="102512"/>
                      <a:pt x="595000" y="170219"/>
                    </a:cubicBezTo>
                    <a:cubicBezTo>
                      <a:pt x="595000" y="237926"/>
                      <a:pt x="461805" y="223757"/>
                      <a:pt x="297500" y="223757"/>
                    </a:cubicBezTo>
                    <a:cubicBezTo>
                      <a:pt x="133195" y="223757"/>
                      <a:pt x="0" y="237926"/>
                      <a:pt x="0" y="170219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39" name="グループ化 1438">
              <a:extLst>
                <a:ext uri="{FF2B5EF4-FFF2-40B4-BE49-F238E27FC236}">
                  <a16:creationId xmlns:a16="http://schemas.microsoft.com/office/drawing/2014/main" id="{E3DF0A3D-5B3F-4475-AEC1-9AF46EA7320D}"/>
                </a:ext>
              </a:extLst>
            </p:cNvPr>
            <p:cNvGrpSpPr/>
            <p:nvPr/>
          </p:nvGrpSpPr>
          <p:grpSpPr>
            <a:xfrm>
              <a:off x="10614911" y="1745588"/>
              <a:ext cx="528750" cy="860403"/>
              <a:chOff x="2333624" y="774792"/>
              <a:chExt cx="762111" cy="1240137"/>
            </a:xfrm>
          </p:grpSpPr>
          <p:sp>
            <p:nvSpPr>
              <p:cNvPr id="1446" name="フリーフォーム: 図形 1445">
                <a:extLst>
                  <a:ext uri="{FF2B5EF4-FFF2-40B4-BE49-F238E27FC236}">
                    <a16:creationId xmlns:a16="http://schemas.microsoft.com/office/drawing/2014/main" id="{9151348A-363F-4E08-ACA5-95455C9941F5}"/>
                  </a:ext>
                </a:extLst>
              </p:cNvPr>
              <p:cNvSpPr/>
              <p:nvPr/>
            </p:nvSpPr>
            <p:spPr bwMode="auto">
              <a:xfrm rot="5400000">
                <a:off x="2191949" y="1344503"/>
                <a:ext cx="110620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7" name="フリーフォーム: 図形 1446">
                <a:extLst>
                  <a:ext uri="{FF2B5EF4-FFF2-40B4-BE49-F238E27FC236}">
                    <a16:creationId xmlns:a16="http://schemas.microsoft.com/office/drawing/2014/main" id="{CB755AB0-F538-4654-9747-762B3889CC9F}"/>
                  </a:ext>
                </a:extLst>
              </p:cNvPr>
              <p:cNvSpPr/>
              <p:nvPr/>
            </p:nvSpPr>
            <p:spPr bwMode="auto">
              <a:xfrm rot="5400000">
                <a:off x="2024971" y="1277538"/>
                <a:ext cx="124013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8" name="フリーフォーム: 図形 1447">
                <a:extLst>
                  <a:ext uri="{FF2B5EF4-FFF2-40B4-BE49-F238E27FC236}">
                    <a16:creationId xmlns:a16="http://schemas.microsoft.com/office/drawing/2014/main" id="{1F44D8C8-D1DD-4EF5-8CCF-73727D5C6424}"/>
                  </a:ext>
                </a:extLst>
              </p:cNvPr>
              <p:cNvSpPr/>
              <p:nvPr/>
            </p:nvSpPr>
            <p:spPr bwMode="auto">
              <a:xfrm rot="5400000">
                <a:off x="2437981" y="1357175"/>
                <a:ext cx="1106205" cy="209303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9" name="フリーフォーム: 図形 1448">
                <a:extLst>
                  <a:ext uri="{FF2B5EF4-FFF2-40B4-BE49-F238E27FC236}">
                    <a16:creationId xmlns:a16="http://schemas.microsoft.com/office/drawing/2014/main" id="{63561DD1-5A8F-4B60-8253-1A66CABAF269}"/>
                  </a:ext>
                </a:extLst>
              </p:cNvPr>
              <p:cNvSpPr/>
              <p:nvPr/>
            </p:nvSpPr>
            <p:spPr bwMode="auto">
              <a:xfrm rot="5400000">
                <a:off x="1996654" y="1520687"/>
                <a:ext cx="831212" cy="157272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40" name="フリーフォーム: 図形 1439">
              <a:extLst>
                <a:ext uri="{FF2B5EF4-FFF2-40B4-BE49-F238E27FC236}">
                  <a16:creationId xmlns:a16="http://schemas.microsoft.com/office/drawing/2014/main" id="{4A0D1033-9365-43D4-A62E-8FF17C787C3F}"/>
                </a:ext>
              </a:extLst>
            </p:cNvPr>
            <p:cNvSpPr/>
            <p:nvPr/>
          </p:nvSpPr>
          <p:spPr bwMode="auto">
            <a:xfrm>
              <a:off x="10554530" y="2469197"/>
              <a:ext cx="2697589" cy="236020"/>
            </a:xfrm>
            <a:custGeom>
              <a:avLst/>
              <a:gdLst>
                <a:gd name="connsiteX0" fmla="*/ 253153 w 2700301"/>
                <a:gd name="connsiteY0" fmla="*/ 622 h 308573"/>
                <a:gd name="connsiteX1" fmla="*/ 1350151 w 2700301"/>
                <a:gd name="connsiteY1" fmla="*/ 59160 h 308573"/>
                <a:gd name="connsiteX2" fmla="*/ 2700301 w 2700301"/>
                <a:gd name="connsiteY2" fmla="*/ 59160 h 308573"/>
                <a:gd name="connsiteX3" fmla="*/ 2700301 w 2700301"/>
                <a:gd name="connsiteY3" fmla="*/ 308573 h 308573"/>
                <a:gd name="connsiteX4" fmla="*/ 0 w 2700301"/>
                <a:gd name="connsiteY4" fmla="*/ 308573 h 308573"/>
                <a:gd name="connsiteX5" fmla="*/ 0 w 2700301"/>
                <a:gd name="connsiteY5" fmla="*/ 59160 h 308573"/>
                <a:gd name="connsiteX6" fmla="*/ 253153 w 2700301"/>
                <a:gd name="connsiteY6" fmla="*/ 622 h 30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0301" h="308573">
                  <a:moveTo>
                    <a:pt x="253153" y="622"/>
                  </a:moveTo>
                  <a:cubicBezTo>
                    <a:pt x="618819" y="-13688"/>
                    <a:pt x="984485" y="225667"/>
                    <a:pt x="1350151" y="59160"/>
                  </a:cubicBezTo>
                  <a:cubicBezTo>
                    <a:pt x="1800201" y="-145773"/>
                    <a:pt x="2250251" y="264092"/>
                    <a:pt x="2700301" y="59160"/>
                  </a:cubicBezTo>
                  <a:lnTo>
                    <a:pt x="2700301" y="308573"/>
                  </a:lnTo>
                  <a:lnTo>
                    <a:pt x="0" y="308573"/>
                  </a:lnTo>
                  <a:lnTo>
                    <a:pt x="0" y="59160"/>
                  </a:lnTo>
                  <a:cubicBezTo>
                    <a:pt x="84385" y="20735"/>
                    <a:pt x="168769" y="3924"/>
                    <a:pt x="253153" y="622"/>
                  </a:cubicBezTo>
                  <a:close/>
                </a:path>
              </a:pathLst>
            </a:custGeom>
            <a:pattFill prst="pct80">
              <a:fgClr>
                <a:srgbClr val="FFCC66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41" name="グループ化 1440">
              <a:extLst>
                <a:ext uri="{FF2B5EF4-FFF2-40B4-BE49-F238E27FC236}">
                  <a16:creationId xmlns:a16="http://schemas.microsoft.com/office/drawing/2014/main" id="{3BA705F1-606D-4DBA-AE1C-B695308E7CA7}"/>
                </a:ext>
              </a:extLst>
            </p:cNvPr>
            <p:cNvGrpSpPr/>
            <p:nvPr/>
          </p:nvGrpSpPr>
          <p:grpSpPr>
            <a:xfrm>
              <a:off x="10562679" y="786980"/>
              <a:ext cx="2700301" cy="2073629"/>
              <a:chOff x="1082569" y="3564015"/>
              <a:chExt cx="2385265" cy="1665186"/>
            </a:xfrm>
          </p:grpSpPr>
          <p:sp>
            <p:nvSpPr>
              <p:cNvPr id="1444" name="正方形/長方形 1443">
                <a:extLst>
                  <a:ext uri="{FF2B5EF4-FFF2-40B4-BE49-F238E27FC236}">
                    <a16:creationId xmlns:a16="http://schemas.microsoft.com/office/drawing/2014/main" id="{204AE4EC-EB58-46DA-98EC-C1480D697A43}"/>
                  </a:ext>
                </a:extLst>
              </p:cNvPr>
              <p:cNvSpPr/>
              <p:nvPr/>
            </p:nvSpPr>
            <p:spPr bwMode="auto">
              <a:xfrm>
                <a:off x="1082569" y="5049181"/>
                <a:ext cx="2385265" cy="18002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5" name="正方形/長方形 1444">
                <a:extLst>
                  <a:ext uri="{FF2B5EF4-FFF2-40B4-BE49-F238E27FC236}">
                    <a16:creationId xmlns:a16="http://schemas.microsoft.com/office/drawing/2014/main" id="{533CD5FA-55AD-4FCA-8A69-031509EF6A61}"/>
                  </a:ext>
                </a:extLst>
              </p:cNvPr>
              <p:cNvSpPr/>
              <p:nvPr/>
            </p:nvSpPr>
            <p:spPr bwMode="auto">
              <a:xfrm>
                <a:off x="1082569" y="3564015"/>
                <a:ext cx="2385265" cy="9001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42" name="正方形/長方形 1441">
              <a:extLst>
                <a:ext uri="{FF2B5EF4-FFF2-40B4-BE49-F238E27FC236}">
                  <a16:creationId xmlns:a16="http://schemas.microsoft.com/office/drawing/2014/main" id="{B4C8ABF5-8095-45BB-935F-D1B38C5F6AC4}"/>
                </a:ext>
              </a:extLst>
            </p:cNvPr>
            <p:cNvSpPr/>
            <p:nvPr/>
          </p:nvSpPr>
          <p:spPr bwMode="auto">
            <a:xfrm>
              <a:off x="10562679" y="899069"/>
              <a:ext cx="2700301" cy="1737363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3" name="フリーフォーム: 図形 1442">
              <a:extLst>
                <a:ext uri="{FF2B5EF4-FFF2-40B4-BE49-F238E27FC236}">
                  <a16:creationId xmlns:a16="http://schemas.microsoft.com/office/drawing/2014/main" id="{114BA807-EFC9-456C-9422-0EF699780DA6}"/>
                </a:ext>
              </a:extLst>
            </p:cNvPr>
            <p:cNvSpPr/>
            <p:nvPr/>
          </p:nvSpPr>
          <p:spPr bwMode="auto">
            <a:xfrm rot="2700000">
              <a:off x="12836955" y="1003355"/>
              <a:ext cx="490421" cy="147230"/>
            </a:xfrm>
            <a:custGeom>
              <a:avLst/>
              <a:gdLst>
                <a:gd name="connsiteX0" fmla="*/ 52060 w 490421"/>
                <a:gd name="connsiteY0" fmla="*/ 93347 h 147230"/>
                <a:gd name="connsiteX1" fmla="*/ 438361 w 490421"/>
                <a:gd name="connsiteY1" fmla="*/ 93347 h 147230"/>
                <a:gd name="connsiteX2" fmla="*/ 490421 w 490421"/>
                <a:gd name="connsiteY2" fmla="*/ 147230 h 147230"/>
                <a:gd name="connsiteX3" fmla="*/ 0 w 490421"/>
                <a:gd name="connsiteY3" fmla="*/ 147230 h 147230"/>
                <a:gd name="connsiteX4" fmla="*/ 142013 w 490421"/>
                <a:gd name="connsiteY4" fmla="*/ 0 h 147230"/>
                <a:gd name="connsiteX5" fmla="*/ 361879 w 490421"/>
                <a:gd name="connsiteY5" fmla="*/ 0 h 147230"/>
                <a:gd name="connsiteX6" fmla="*/ 414651 w 490421"/>
                <a:gd name="connsiteY6" fmla="*/ 54620 h 147230"/>
                <a:gd name="connsiteX7" fmla="*/ 89241 w 490421"/>
                <a:gd name="connsiteY7" fmla="*/ 54620 h 14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421" h="147230">
                  <a:moveTo>
                    <a:pt x="52060" y="93347"/>
                  </a:moveTo>
                  <a:lnTo>
                    <a:pt x="438361" y="93347"/>
                  </a:lnTo>
                  <a:lnTo>
                    <a:pt x="490421" y="147230"/>
                  </a:lnTo>
                  <a:lnTo>
                    <a:pt x="0" y="147230"/>
                  </a:lnTo>
                  <a:close/>
                  <a:moveTo>
                    <a:pt x="142013" y="0"/>
                  </a:moveTo>
                  <a:lnTo>
                    <a:pt x="361879" y="0"/>
                  </a:lnTo>
                  <a:lnTo>
                    <a:pt x="414651" y="54620"/>
                  </a:lnTo>
                  <a:lnTo>
                    <a:pt x="89241" y="546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96" name="グループ化 1495">
            <a:extLst>
              <a:ext uri="{FF2B5EF4-FFF2-40B4-BE49-F238E27FC236}">
                <a16:creationId xmlns:a16="http://schemas.microsoft.com/office/drawing/2014/main" id="{98F14F80-06B1-4931-914B-0A184C7E5AC1}"/>
              </a:ext>
            </a:extLst>
          </p:cNvPr>
          <p:cNvGrpSpPr/>
          <p:nvPr/>
        </p:nvGrpSpPr>
        <p:grpSpPr>
          <a:xfrm>
            <a:off x="3889982" y="1337370"/>
            <a:ext cx="2121922" cy="1624575"/>
            <a:chOff x="10554530" y="3403180"/>
            <a:chExt cx="2708450" cy="2073629"/>
          </a:xfrm>
        </p:grpSpPr>
        <p:grpSp>
          <p:nvGrpSpPr>
            <p:cNvPr id="1497" name="グループ化 1496">
              <a:extLst>
                <a:ext uri="{FF2B5EF4-FFF2-40B4-BE49-F238E27FC236}">
                  <a16:creationId xmlns:a16="http://schemas.microsoft.com/office/drawing/2014/main" id="{FB16110A-C4B9-48B3-A057-C8535CF6A8BE}"/>
                </a:ext>
              </a:extLst>
            </p:cNvPr>
            <p:cNvGrpSpPr/>
            <p:nvPr/>
          </p:nvGrpSpPr>
          <p:grpSpPr>
            <a:xfrm flipH="1">
              <a:off x="11905177" y="4453347"/>
              <a:ext cx="1064778" cy="588699"/>
              <a:chOff x="8413023" y="1199191"/>
              <a:chExt cx="7072472" cy="3910261"/>
            </a:xfrm>
          </p:grpSpPr>
          <p:sp>
            <p:nvSpPr>
              <p:cNvPr id="1535" name="楕円 1534">
                <a:extLst>
                  <a:ext uri="{FF2B5EF4-FFF2-40B4-BE49-F238E27FC236}">
                    <a16:creationId xmlns:a16="http://schemas.microsoft.com/office/drawing/2014/main" id="{70E86C1F-701B-4623-B456-356787E8D21C}"/>
                  </a:ext>
                </a:extLst>
              </p:cNvPr>
              <p:cNvSpPr/>
              <p:nvPr/>
            </p:nvSpPr>
            <p:spPr>
              <a:xfrm>
                <a:off x="12393044" y="180565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36" name="楕円 1535">
                <a:extLst>
                  <a:ext uri="{FF2B5EF4-FFF2-40B4-BE49-F238E27FC236}">
                    <a16:creationId xmlns:a16="http://schemas.microsoft.com/office/drawing/2014/main" id="{E22CD831-E1F5-4A26-B4FE-65CF1F021A0E}"/>
                  </a:ext>
                </a:extLst>
              </p:cNvPr>
              <p:cNvSpPr/>
              <p:nvPr/>
            </p:nvSpPr>
            <p:spPr>
              <a:xfrm>
                <a:off x="12393044" y="32686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37" name="フリーフォーム: 図形 1536">
                <a:extLst>
                  <a:ext uri="{FF2B5EF4-FFF2-40B4-BE49-F238E27FC236}">
                    <a16:creationId xmlns:a16="http://schemas.microsoft.com/office/drawing/2014/main" id="{9035A0FB-7270-4954-AC42-D5F095DA692E}"/>
                  </a:ext>
                </a:extLst>
              </p:cNvPr>
              <p:cNvSpPr/>
              <p:nvPr/>
            </p:nvSpPr>
            <p:spPr>
              <a:xfrm>
                <a:off x="12887486" y="1805652"/>
                <a:ext cx="1035908" cy="942167"/>
              </a:xfrm>
              <a:custGeom>
                <a:avLst/>
                <a:gdLst>
                  <a:gd name="connsiteX0" fmla="*/ 270733 w 1035908"/>
                  <a:gd name="connsiteY0" fmla="*/ 0 h 942167"/>
                  <a:gd name="connsiteX1" fmla="*/ 1035908 w 1035908"/>
                  <a:gd name="connsiteY1" fmla="*/ 520546 h 942167"/>
                  <a:gd name="connsiteX2" fmla="*/ 811793 w 1035908"/>
                  <a:gd name="connsiteY2" fmla="*/ 888628 h 942167"/>
                  <a:gd name="connsiteX3" fmla="*/ 716407 w 1035908"/>
                  <a:gd name="connsiteY3" fmla="*/ 942167 h 942167"/>
                  <a:gd name="connsiteX4" fmla="*/ 771080 w 1035908"/>
                  <a:gd name="connsiteY4" fmla="*/ 865093 h 942167"/>
                  <a:gd name="connsiteX5" fmla="*/ 832708 w 1035908"/>
                  <a:gd name="connsiteY5" fmla="*/ 631517 h 942167"/>
                  <a:gd name="connsiteX6" fmla="*/ 48483 w 1035908"/>
                  <a:gd name="connsiteY6" fmla="*/ 31443 h 942167"/>
                  <a:gd name="connsiteX7" fmla="*/ 0 w 1035908"/>
                  <a:gd name="connsiteY7" fmla="*/ 35183 h 942167"/>
                  <a:gd name="connsiteX8" fmla="*/ 116524 w 1035908"/>
                  <a:gd name="connsiteY8" fmla="*/ 10576 h 942167"/>
                  <a:gd name="connsiteX9" fmla="*/ 270733 w 1035908"/>
                  <a:gd name="connsiteY9" fmla="*/ 0 h 94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908" h="942167">
                    <a:moveTo>
                      <a:pt x="270733" y="0"/>
                    </a:moveTo>
                    <a:cubicBezTo>
                      <a:pt x="693327" y="0"/>
                      <a:pt x="1035908" y="233056"/>
                      <a:pt x="1035908" y="520546"/>
                    </a:cubicBezTo>
                    <a:cubicBezTo>
                      <a:pt x="1035908" y="664291"/>
                      <a:pt x="950263" y="794427"/>
                      <a:pt x="811793" y="888628"/>
                    </a:cubicBezTo>
                    <a:lnTo>
                      <a:pt x="716407" y="942167"/>
                    </a:lnTo>
                    <a:lnTo>
                      <a:pt x="771080" y="865093"/>
                    </a:lnTo>
                    <a:cubicBezTo>
                      <a:pt x="810764" y="793301"/>
                      <a:pt x="832708" y="714370"/>
                      <a:pt x="832708" y="631517"/>
                    </a:cubicBezTo>
                    <a:cubicBezTo>
                      <a:pt x="832708" y="300105"/>
                      <a:pt x="481599" y="31443"/>
                      <a:pt x="48483" y="31443"/>
                    </a:cubicBezTo>
                    <a:lnTo>
                      <a:pt x="0" y="35183"/>
                    </a:lnTo>
                    <a:lnTo>
                      <a:pt x="116524" y="10576"/>
                    </a:lnTo>
                    <a:cubicBezTo>
                      <a:pt x="166335" y="3641"/>
                      <a:pt x="217909" y="0"/>
                      <a:pt x="2707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38" name="フリーフォーム: 図形 1537">
                <a:extLst>
                  <a:ext uri="{FF2B5EF4-FFF2-40B4-BE49-F238E27FC236}">
                    <a16:creationId xmlns:a16="http://schemas.microsoft.com/office/drawing/2014/main" id="{1EC424B9-0C48-4FF1-B214-56017D055A0F}"/>
                  </a:ext>
                </a:extLst>
              </p:cNvPr>
              <p:cNvSpPr/>
              <p:nvPr/>
            </p:nvSpPr>
            <p:spPr>
              <a:xfrm>
                <a:off x="13027120" y="33311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39" name="楕円 1538">
                <a:extLst>
                  <a:ext uri="{FF2B5EF4-FFF2-40B4-BE49-F238E27FC236}">
                    <a16:creationId xmlns:a16="http://schemas.microsoft.com/office/drawing/2014/main" id="{9E3DCCA6-E56D-45C9-B18D-680F49453FDD}"/>
                  </a:ext>
                </a:extLst>
              </p:cNvPr>
              <p:cNvSpPr/>
              <p:nvPr/>
            </p:nvSpPr>
            <p:spPr>
              <a:xfrm rot="1800000">
                <a:off x="10171253" y="4321296"/>
                <a:ext cx="1298039" cy="588414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40" name="楕円 1539">
                <a:extLst>
                  <a:ext uri="{FF2B5EF4-FFF2-40B4-BE49-F238E27FC236}">
                    <a16:creationId xmlns:a16="http://schemas.microsoft.com/office/drawing/2014/main" id="{36A69854-BF6C-4EA7-BC34-43A49843646C}"/>
                  </a:ext>
                </a:extLst>
              </p:cNvPr>
              <p:cNvSpPr/>
              <p:nvPr/>
            </p:nvSpPr>
            <p:spPr>
              <a:xfrm>
                <a:off x="10159884" y="1199191"/>
                <a:ext cx="2233158" cy="1360408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41" name="フリーフォーム: 図形 1540">
                <a:extLst>
                  <a:ext uri="{FF2B5EF4-FFF2-40B4-BE49-F238E27FC236}">
                    <a16:creationId xmlns:a16="http://schemas.microsoft.com/office/drawing/2014/main" id="{DF779808-3306-4502-B39E-8E8E3D132837}"/>
                  </a:ext>
                </a:extLst>
              </p:cNvPr>
              <p:cNvSpPr/>
              <p:nvPr/>
            </p:nvSpPr>
            <p:spPr>
              <a:xfrm>
                <a:off x="8413023" y="1637222"/>
                <a:ext cx="7072471" cy="2838450"/>
              </a:xfrm>
              <a:custGeom>
                <a:avLst/>
                <a:gdLst>
                  <a:gd name="connsiteX0" fmla="*/ 2962904 w 7072471"/>
                  <a:gd name="connsiteY0" fmla="*/ 0 h 2838450"/>
                  <a:gd name="connsiteX1" fmla="*/ 5165636 w 7072471"/>
                  <a:gd name="connsiteY1" fmla="*/ 876778 h 2838450"/>
                  <a:gd name="connsiteX2" fmla="*/ 5243424 w 7072471"/>
                  <a:gd name="connsiteY2" fmla="*/ 1081278 h 2838450"/>
                  <a:gd name="connsiteX3" fmla="*/ 5313077 w 7072471"/>
                  <a:gd name="connsiteY3" fmla="*/ 1088896 h 2838450"/>
                  <a:gd name="connsiteX4" fmla="*/ 5684197 w 7072471"/>
                  <a:gd name="connsiteY4" fmla="*/ 1011857 h 2838450"/>
                  <a:gd name="connsiteX5" fmla="*/ 5792111 w 7072471"/>
                  <a:gd name="connsiteY5" fmla="*/ 950102 h 2838450"/>
                  <a:gd name="connsiteX6" fmla="*/ 5803925 w 7072471"/>
                  <a:gd name="connsiteY6" fmla="*/ 934522 h 2838450"/>
                  <a:gd name="connsiteX7" fmla="*/ 6431121 w 7072471"/>
                  <a:gd name="connsiteY7" fmla="*/ 657225 h 2838450"/>
                  <a:gd name="connsiteX8" fmla="*/ 7072471 w 7072471"/>
                  <a:gd name="connsiteY8" fmla="*/ 1425575 h 2838450"/>
                  <a:gd name="connsiteX9" fmla="*/ 6431121 w 7072471"/>
                  <a:gd name="connsiteY9" fmla="*/ 2181225 h 2838450"/>
                  <a:gd name="connsiteX10" fmla="*/ 5884613 w 7072471"/>
                  <a:gd name="connsiteY10" fmla="*/ 1983271 h 2838450"/>
                  <a:gd name="connsiteX11" fmla="*/ 5864125 w 7072471"/>
                  <a:gd name="connsiteY11" fmla="*/ 1963125 h 2838450"/>
                  <a:gd name="connsiteX12" fmla="*/ 5796438 w 7072471"/>
                  <a:gd name="connsiteY12" fmla="*/ 1908297 h 2838450"/>
                  <a:gd name="connsiteX13" fmla="*/ 5313077 w 7072471"/>
                  <a:gd name="connsiteY13" fmla="*/ 1767026 h 2838450"/>
                  <a:gd name="connsiteX14" fmla="*/ 5246364 w 7072471"/>
                  <a:gd name="connsiteY14" fmla="*/ 1774323 h 2838450"/>
                  <a:gd name="connsiteX15" fmla="*/ 5182206 w 7072471"/>
                  <a:gd name="connsiteY15" fmla="*/ 1949802 h 2838450"/>
                  <a:gd name="connsiteX16" fmla="*/ 2962904 w 7072471"/>
                  <a:gd name="connsiteY16" fmla="*/ 2838450 h 2838450"/>
                  <a:gd name="connsiteX17" fmla="*/ 133206 w 7072471"/>
                  <a:gd name="connsiteY17" fmla="*/ 1841259 h 2838450"/>
                  <a:gd name="connsiteX18" fmla="*/ 75451 w 7072471"/>
                  <a:gd name="connsiteY18" fmla="*/ 1733667 h 2838450"/>
                  <a:gd name="connsiteX19" fmla="*/ 91774 w 7072471"/>
                  <a:gd name="connsiteY19" fmla="*/ 1727972 h 2838450"/>
                  <a:gd name="connsiteX20" fmla="*/ 296058 w 7072471"/>
                  <a:gd name="connsiteY20" fmla="*/ 1507849 h 2838450"/>
                  <a:gd name="connsiteX21" fmla="*/ 72854 w 7072471"/>
                  <a:gd name="connsiteY21" fmla="*/ 1599174 h 2838450"/>
                  <a:gd name="connsiteX22" fmla="*/ 29500 w 7072471"/>
                  <a:gd name="connsiteY22" fmla="*/ 1608908 h 2838450"/>
                  <a:gd name="connsiteX23" fmla="*/ 15297 w 7072471"/>
                  <a:gd name="connsiteY23" fmla="*/ 1564333 h 2838450"/>
                  <a:gd name="connsiteX24" fmla="*/ 0 w 7072471"/>
                  <a:gd name="connsiteY24" fmla="*/ 1419225 h 2838450"/>
                  <a:gd name="connsiteX25" fmla="*/ 2962904 w 7072471"/>
                  <a:gd name="connsiteY25" fmla="*/ 0 h 28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072471" h="2838450">
                    <a:moveTo>
                      <a:pt x="2962904" y="0"/>
                    </a:moveTo>
                    <a:cubicBezTo>
                      <a:pt x="4190180" y="0"/>
                      <a:pt x="4891620" y="364070"/>
                      <a:pt x="5165636" y="876778"/>
                    </a:cubicBezTo>
                    <a:lnTo>
                      <a:pt x="5243424" y="1081278"/>
                    </a:lnTo>
                    <a:lnTo>
                      <a:pt x="5313077" y="1088896"/>
                    </a:lnTo>
                    <a:cubicBezTo>
                      <a:pt x="5440526" y="1092746"/>
                      <a:pt x="5567876" y="1066605"/>
                      <a:pt x="5684197" y="1011857"/>
                    </a:cubicBezTo>
                    <a:lnTo>
                      <a:pt x="5792111" y="950102"/>
                    </a:lnTo>
                    <a:lnTo>
                      <a:pt x="5803925" y="934522"/>
                    </a:lnTo>
                    <a:cubicBezTo>
                      <a:pt x="5953005" y="765170"/>
                      <a:pt x="6178617" y="657225"/>
                      <a:pt x="6431121" y="657225"/>
                    </a:cubicBezTo>
                    <a:cubicBezTo>
                      <a:pt x="6880018" y="657225"/>
                      <a:pt x="7072471" y="1004734"/>
                      <a:pt x="7072471" y="1425575"/>
                    </a:cubicBezTo>
                    <a:cubicBezTo>
                      <a:pt x="7072471" y="1846416"/>
                      <a:pt x="6880018" y="2181225"/>
                      <a:pt x="6431121" y="2181225"/>
                    </a:cubicBezTo>
                    <a:cubicBezTo>
                      <a:pt x="6220701" y="2181225"/>
                      <a:pt x="6028956" y="2106263"/>
                      <a:pt x="5884613" y="1983271"/>
                    </a:cubicBezTo>
                    <a:lnTo>
                      <a:pt x="5864125" y="1963125"/>
                    </a:lnTo>
                    <a:lnTo>
                      <a:pt x="5796438" y="1908297"/>
                    </a:lnTo>
                    <a:cubicBezTo>
                      <a:pt x="5652764" y="1810077"/>
                      <a:pt x="5483009" y="1761893"/>
                      <a:pt x="5313077" y="1767026"/>
                    </a:cubicBezTo>
                    <a:lnTo>
                      <a:pt x="5246364" y="1774323"/>
                    </a:lnTo>
                    <a:lnTo>
                      <a:pt x="5182206" y="1949802"/>
                    </a:lnTo>
                    <a:cubicBezTo>
                      <a:pt x="4920619" y="2472918"/>
                      <a:pt x="4215748" y="2838450"/>
                      <a:pt x="2962904" y="2838450"/>
                    </a:cubicBezTo>
                    <a:cubicBezTo>
                      <a:pt x="1633356" y="2838450"/>
                      <a:pt x="508344" y="2418981"/>
                      <a:pt x="133206" y="1841259"/>
                    </a:cubicBezTo>
                    <a:lnTo>
                      <a:pt x="75451" y="1733667"/>
                    </a:lnTo>
                    <a:lnTo>
                      <a:pt x="91774" y="1727972"/>
                    </a:lnTo>
                    <a:cubicBezTo>
                      <a:pt x="220825" y="1674031"/>
                      <a:pt x="302303" y="1592766"/>
                      <a:pt x="296058" y="1507849"/>
                    </a:cubicBezTo>
                    <a:cubicBezTo>
                      <a:pt x="232075" y="1544978"/>
                      <a:pt x="156095" y="1575862"/>
                      <a:pt x="72854" y="1599174"/>
                    </a:cubicBezTo>
                    <a:lnTo>
                      <a:pt x="29500" y="1608908"/>
                    </a:lnTo>
                    <a:lnTo>
                      <a:pt x="15297" y="1564333"/>
                    </a:lnTo>
                    <a:cubicBezTo>
                      <a:pt x="5182" y="1516622"/>
                      <a:pt x="0" y="1468214"/>
                      <a:pt x="0" y="1419225"/>
                    </a:cubicBezTo>
                    <a:cubicBezTo>
                      <a:pt x="0" y="635409"/>
                      <a:pt x="1326537" y="0"/>
                      <a:pt x="2962904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42" name="楕円 7">
                <a:extLst>
                  <a:ext uri="{FF2B5EF4-FFF2-40B4-BE49-F238E27FC236}">
                    <a16:creationId xmlns:a16="http://schemas.microsoft.com/office/drawing/2014/main" id="{6D042874-6700-448D-A7CF-7C201C01739F}"/>
                  </a:ext>
                </a:extLst>
              </p:cNvPr>
              <p:cNvSpPr/>
              <p:nvPr/>
            </p:nvSpPr>
            <p:spPr>
              <a:xfrm>
                <a:off x="14031344" y="2301169"/>
                <a:ext cx="1454150" cy="1524000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43" name="フリーフォーム: 図形 1542">
                <a:extLst>
                  <a:ext uri="{FF2B5EF4-FFF2-40B4-BE49-F238E27FC236}">
                    <a16:creationId xmlns:a16="http://schemas.microsoft.com/office/drawing/2014/main" id="{724C3365-8250-4D16-A595-263991723BAF}"/>
                  </a:ext>
                </a:extLst>
              </p:cNvPr>
              <p:cNvSpPr/>
              <p:nvPr/>
            </p:nvSpPr>
            <p:spPr>
              <a:xfrm>
                <a:off x="9416788" y="1906621"/>
                <a:ext cx="851546" cy="2264205"/>
              </a:xfrm>
              <a:custGeom>
                <a:avLst/>
                <a:gdLst>
                  <a:gd name="connsiteX0" fmla="*/ 227126 w 851546"/>
                  <a:gd name="connsiteY0" fmla="*/ 0 h 2264205"/>
                  <a:gd name="connsiteX1" fmla="*/ 274858 w 851546"/>
                  <a:gd name="connsiteY1" fmla="*/ 29928 h 2264205"/>
                  <a:gd name="connsiteX2" fmla="*/ 851546 w 851546"/>
                  <a:gd name="connsiteY2" fmla="*/ 1108489 h 2264205"/>
                  <a:gd name="connsiteX3" fmla="*/ 274858 w 851546"/>
                  <a:gd name="connsiteY3" fmla="*/ 2174413 h 2264205"/>
                  <a:gd name="connsiteX4" fmla="*/ 128157 w 851546"/>
                  <a:gd name="connsiteY4" fmla="*/ 2264205 h 2264205"/>
                  <a:gd name="connsiteX5" fmla="*/ 74457 w 851546"/>
                  <a:gd name="connsiteY5" fmla="*/ 2244970 h 2264205"/>
                  <a:gd name="connsiteX6" fmla="*/ 0 w 851546"/>
                  <a:gd name="connsiteY6" fmla="*/ 2212556 h 2264205"/>
                  <a:gd name="connsiteX7" fmla="*/ 35655 w 851546"/>
                  <a:gd name="connsiteY7" fmla="*/ 2195805 h 2264205"/>
                  <a:gd name="connsiteX8" fmla="*/ 743096 w 851546"/>
                  <a:gd name="connsiteY8" fmla="*/ 1107679 h 2264205"/>
                  <a:gd name="connsiteX9" fmla="*/ 187775 w 851546"/>
                  <a:gd name="connsiteY9" fmla="*/ 98222 h 2264205"/>
                  <a:gd name="connsiteX10" fmla="*/ 100830 w 851546"/>
                  <a:gd name="connsiteY10" fmla="*/ 45238 h 2264205"/>
                  <a:gd name="connsiteX11" fmla="*/ 227126 w 851546"/>
                  <a:gd name="connsiteY11" fmla="*/ 0 h 226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546" h="2264205">
                    <a:moveTo>
                      <a:pt x="227126" y="0"/>
                    </a:moveTo>
                    <a:lnTo>
                      <a:pt x="274858" y="29928"/>
                    </a:lnTo>
                    <a:cubicBezTo>
                      <a:pt x="669410" y="307498"/>
                      <a:pt x="851546" y="689752"/>
                      <a:pt x="851546" y="1108489"/>
                    </a:cubicBezTo>
                    <a:cubicBezTo>
                      <a:pt x="851546" y="1527226"/>
                      <a:pt x="669410" y="1903161"/>
                      <a:pt x="274858" y="2174413"/>
                    </a:cubicBezTo>
                    <a:lnTo>
                      <a:pt x="128157" y="2264205"/>
                    </a:lnTo>
                    <a:lnTo>
                      <a:pt x="74457" y="2244970"/>
                    </a:lnTo>
                    <a:lnTo>
                      <a:pt x="0" y="2212556"/>
                    </a:lnTo>
                    <a:lnTo>
                      <a:pt x="35655" y="2195805"/>
                    </a:lnTo>
                    <a:cubicBezTo>
                      <a:pt x="521121" y="1938773"/>
                      <a:pt x="743096" y="1548576"/>
                      <a:pt x="743096" y="1107679"/>
                    </a:cubicBezTo>
                    <a:cubicBezTo>
                      <a:pt x="743096" y="715771"/>
                      <a:pt x="567709" y="358008"/>
                      <a:pt x="187775" y="98222"/>
                    </a:cubicBezTo>
                    <a:lnTo>
                      <a:pt x="100830" y="45238"/>
                    </a:lnTo>
                    <a:lnTo>
                      <a:pt x="2271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44" name="フリーフォーム: 図形 1543">
                <a:extLst>
                  <a:ext uri="{FF2B5EF4-FFF2-40B4-BE49-F238E27FC236}">
                    <a16:creationId xmlns:a16="http://schemas.microsoft.com/office/drawing/2014/main" id="{CE4FC0F4-44AD-48FF-80EA-5FA79F7D2731}"/>
                  </a:ext>
                </a:extLst>
              </p:cNvPr>
              <p:cNvSpPr/>
              <p:nvPr/>
            </p:nvSpPr>
            <p:spPr>
              <a:xfrm>
                <a:off x="9076575" y="2063589"/>
                <a:ext cx="723426" cy="1939976"/>
              </a:xfrm>
              <a:custGeom>
                <a:avLst/>
                <a:gdLst>
                  <a:gd name="connsiteX0" fmla="*/ 183989 w 723426"/>
                  <a:gd name="connsiteY0" fmla="*/ 0 h 1939976"/>
                  <a:gd name="connsiteX1" fmla="*/ 209439 w 723426"/>
                  <a:gd name="connsiteY1" fmla="*/ 15509 h 1939976"/>
                  <a:gd name="connsiteX2" fmla="*/ 723426 w 723426"/>
                  <a:gd name="connsiteY2" fmla="*/ 949830 h 1939976"/>
                  <a:gd name="connsiteX3" fmla="*/ 209439 w 723426"/>
                  <a:gd name="connsiteY3" fmla="*/ 1873204 h 1939976"/>
                  <a:gd name="connsiteX4" fmla="*/ 97199 w 723426"/>
                  <a:gd name="connsiteY4" fmla="*/ 1939976 h 1939976"/>
                  <a:gd name="connsiteX5" fmla="*/ 13031 w 723426"/>
                  <a:gd name="connsiteY5" fmla="*/ 1895617 h 1939976"/>
                  <a:gd name="connsiteX6" fmla="*/ 0 w 723426"/>
                  <a:gd name="connsiteY6" fmla="*/ 1887270 h 1939976"/>
                  <a:gd name="connsiteX7" fmla="*/ 120508 w 723426"/>
                  <a:gd name="connsiteY7" fmla="*/ 1816908 h 1939976"/>
                  <a:gd name="connsiteX8" fmla="*/ 612639 w 723426"/>
                  <a:gd name="connsiteY8" fmla="*/ 949170 h 1939976"/>
                  <a:gd name="connsiteX9" fmla="*/ 120508 w 723426"/>
                  <a:gd name="connsiteY9" fmla="*/ 71146 h 1939976"/>
                  <a:gd name="connsiteX10" fmla="*/ 87010 w 723426"/>
                  <a:gd name="connsiteY10" fmla="*/ 51110 h 1939976"/>
                  <a:gd name="connsiteX11" fmla="*/ 183989 w 723426"/>
                  <a:gd name="connsiteY11" fmla="*/ 0 h 19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426" h="1939976">
                    <a:moveTo>
                      <a:pt x="183989" y="0"/>
                    </a:moveTo>
                    <a:lnTo>
                      <a:pt x="209439" y="15509"/>
                    </a:lnTo>
                    <a:cubicBezTo>
                      <a:pt x="561093" y="255959"/>
                      <a:pt x="723426" y="587093"/>
                      <a:pt x="723426" y="949830"/>
                    </a:cubicBezTo>
                    <a:cubicBezTo>
                      <a:pt x="723426" y="1312568"/>
                      <a:pt x="561093" y="1638228"/>
                      <a:pt x="209439" y="1873204"/>
                    </a:cubicBezTo>
                    <a:lnTo>
                      <a:pt x="97199" y="1939976"/>
                    </a:lnTo>
                    <a:lnTo>
                      <a:pt x="13031" y="1895617"/>
                    </a:lnTo>
                    <a:lnTo>
                      <a:pt x="0" y="1887270"/>
                    </a:lnTo>
                    <a:lnTo>
                      <a:pt x="120508" y="1816908"/>
                    </a:lnTo>
                    <a:cubicBezTo>
                      <a:pt x="457209" y="1596090"/>
                      <a:pt x="612639" y="1290052"/>
                      <a:pt x="612639" y="949170"/>
                    </a:cubicBezTo>
                    <a:cubicBezTo>
                      <a:pt x="612639" y="608289"/>
                      <a:pt x="457209" y="297107"/>
                      <a:pt x="120508" y="71146"/>
                    </a:cubicBezTo>
                    <a:lnTo>
                      <a:pt x="87010" y="51110"/>
                    </a:lnTo>
                    <a:lnTo>
                      <a:pt x="183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45" name="フリーフォーム: 図形 1544">
                <a:extLst>
                  <a:ext uri="{FF2B5EF4-FFF2-40B4-BE49-F238E27FC236}">
                    <a16:creationId xmlns:a16="http://schemas.microsoft.com/office/drawing/2014/main" id="{C7D3DD93-05BE-4961-BD3F-E2527DBB5995}"/>
                  </a:ext>
                </a:extLst>
              </p:cNvPr>
              <p:cNvSpPr/>
              <p:nvPr/>
            </p:nvSpPr>
            <p:spPr>
              <a:xfrm>
                <a:off x="9173774" y="1951858"/>
                <a:ext cx="986110" cy="2167318"/>
              </a:xfrm>
              <a:custGeom>
                <a:avLst/>
                <a:gdLst>
                  <a:gd name="connsiteX0" fmla="*/ 343844 w 986110"/>
                  <a:gd name="connsiteY0" fmla="*/ 0 h 2167318"/>
                  <a:gd name="connsiteX1" fmla="*/ 430789 w 986110"/>
                  <a:gd name="connsiteY1" fmla="*/ 52984 h 2167318"/>
                  <a:gd name="connsiteX2" fmla="*/ 986110 w 986110"/>
                  <a:gd name="connsiteY2" fmla="*/ 1062441 h 2167318"/>
                  <a:gd name="connsiteX3" fmla="*/ 278669 w 986110"/>
                  <a:gd name="connsiteY3" fmla="*/ 2150567 h 2167318"/>
                  <a:gd name="connsiteX4" fmla="*/ 243014 w 986110"/>
                  <a:gd name="connsiteY4" fmla="*/ 2167318 h 2167318"/>
                  <a:gd name="connsiteX5" fmla="*/ 107063 w 986110"/>
                  <a:gd name="connsiteY5" fmla="*/ 2108132 h 2167318"/>
                  <a:gd name="connsiteX6" fmla="*/ 0 w 986110"/>
                  <a:gd name="connsiteY6" fmla="*/ 2051707 h 2167318"/>
                  <a:gd name="connsiteX7" fmla="*/ 112240 w 986110"/>
                  <a:gd name="connsiteY7" fmla="*/ 1984935 h 2167318"/>
                  <a:gd name="connsiteX8" fmla="*/ 626227 w 986110"/>
                  <a:gd name="connsiteY8" fmla="*/ 1061561 h 2167318"/>
                  <a:gd name="connsiteX9" fmla="*/ 112240 w 986110"/>
                  <a:gd name="connsiteY9" fmla="*/ 127240 h 2167318"/>
                  <a:gd name="connsiteX10" fmla="*/ 86790 w 986110"/>
                  <a:gd name="connsiteY10" fmla="*/ 111731 h 2167318"/>
                  <a:gd name="connsiteX11" fmla="*/ 107063 w 986110"/>
                  <a:gd name="connsiteY11" fmla="*/ 101046 h 2167318"/>
                  <a:gd name="connsiteX12" fmla="*/ 317471 w 986110"/>
                  <a:gd name="connsiteY12" fmla="*/ 9446 h 2167318"/>
                  <a:gd name="connsiteX13" fmla="*/ 343844 w 986110"/>
                  <a:gd name="connsiteY13" fmla="*/ 0 h 21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6110" h="2167318">
                    <a:moveTo>
                      <a:pt x="343844" y="0"/>
                    </a:moveTo>
                    <a:lnTo>
                      <a:pt x="430789" y="52984"/>
                    </a:lnTo>
                    <a:cubicBezTo>
                      <a:pt x="810723" y="312770"/>
                      <a:pt x="986110" y="670533"/>
                      <a:pt x="986110" y="1062441"/>
                    </a:cubicBezTo>
                    <a:cubicBezTo>
                      <a:pt x="986110" y="1503338"/>
                      <a:pt x="764135" y="1893535"/>
                      <a:pt x="278669" y="2150567"/>
                    </a:cubicBezTo>
                    <a:lnTo>
                      <a:pt x="243014" y="2167318"/>
                    </a:lnTo>
                    <a:lnTo>
                      <a:pt x="107063" y="2108132"/>
                    </a:lnTo>
                    <a:lnTo>
                      <a:pt x="0" y="2051707"/>
                    </a:lnTo>
                    <a:lnTo>
                      <a:pt x="112240" y="1984935"/>
                    </a:lnTo>
                    <a:cubicBezTo>
                      <a:pt x="463894" y="1749959"/>
                      <a:pt x="626227" y="1424299"/>
                      <a:pt x="626227" y="1061561"/>
                    </a:cubicBezTo>
                    <a:cubicBezTo>
                      <a:pt x="626227" y="698824"/>
                      <a:pt x="463894" y="367690"/>
                      <a:pt x="112240" y="127240"/>
                    </a:cubicBezTo>
                    <a:lnTo>
                      <a:pt x="86790" y="111731"/>
                    </a:lnTo>
                    <a:lnTo>
                      <a:pt x="107063" y="101046"/>
                    </a:lnTo>
                    <a:cubicBezTo>
                      <a:pt x="174086" y="68942"/>
                      <a:pt x="244305" y="38369"/>
                      <a:pt x="317471" y="9446"/>
                    </a:cubicBezTo>
                    <a:lnTo>
                      <a:pt x="3438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546" name="グループ化 1545">
                <a:extLst>
                  <a:ext uri="{FF2B5EF4-FFF2-40B4-BE49-F238E27FC236}">
                    <a16:creationId xmlns:a16="http://schemas.microsoft.com/office/drawing/2014/main" id="{D4C817A0-74D5-4F70-87AF-4D2DD96FF90B}"/>
                  </a:ext>
                </a:extLst>
              </p:cNvPr>
              <p:cNvGrpSpPr/>
              <p:nvPr/>
            </p:nvGrpSpPr>
            <p:grpSpPr>
              <a:xfrm>
                <a:off x="13598273" y="2566646"/>
                <a:ext cx="628767" cy="993112"/>
                <a:chOff x="6736079" y="2993174"/>
                <a:chExt cx="628767" cy="993112"/>
              </a:xfrm>
            </p:grpSpPr>
            <p:sp>
              <p:nvSpPr>
                <p:cNvPr id="1557" name="フリーフォーム: 図形 1556">
                  <a:extLst>
                    <a:ext uri="{FF2B5EF4-FFF2-40B4-BE49-F238E27FC236}">
                      <a16:creationId xmlns:a16="http://schemas.microsoft.com/office/drawing/2014/main" id="{E21B427C-75D9-4D73-A829-8E382D487E5E}"/>
                    </a:ext>
                  </a:extLst>
                </p:cNvPr>
                <p:cNvSpPr/>
                <p:nvPr/>
              </p:nvSpPr>
              <p:spPr>
                <a:xfrm>
                  <a:off x="7166083" y="2993174"/>
                  <a:ext cx="198763" cy="993112"/>
                </a:xfrm>
                <a:custGeom>
                  <a:avLst/>
                  <a:gdLst>
                    <a:gd name="connsiteX0" fmla="*/ 194240 w 198763"/>
                    <a:gd name="connsiteY0" fmla="*/ 0 h 993112"/>
                    <a:gd name="connsiteX1" fmla="*/ 176657 w 198763"/>
                    <a:gd name="connsiteY1" fmla="*/ 52524 h 993112"/>
                    <a:gd name="connsiteX2" fmla="*/ 116039 w 198763"/>
                    <a:gd name="connsiteY2" fmla="*/ 489801 h 993112"/>
                    <a:gd name="connsiteX3" fmla="*/ 176657 w 198763"/>
                    <a:gd name="connsiteY3" fmla="*/ 927078 h 993112"/>
                    <a:gd name="connsiteX4" fmla="*/ 198763 w 198763"/>
                    <a:gd name="connsiteY4" fmla="*/ 993112 h 993112"/>
                    <a:gd name="connsiteX5" fmla="*/ 181184 w 198763"/>
                    <a:gd name="connsiteY5" fmla="*/ 978873 h 993112"/>
                    <a:gd name="connsiteX6" fmla="*/ 68943 w 198763"/>
                    <a:gd name="connsiteY6" fmla="*/ 914641 h 993112"/>
                    <a:gd name="connsiteX7" fmla="*/ 50445 w 198763"/>
                    <a:gd name="connsiteY7" fmla="*/ 907656 h 993112"/>
                    <a:gd name="connsiteX8" fmla="*/ 26892 w 198763"/>
                    <a:gd name="connsiteY8" fmla="*/ 801297 h 993112"/>
                    <a:gd name="connsiteX9" fmla="*/ 0 w 198763"/>
                    <a:gd name="connsiteY9" fmla="*/ 489800 h 993112"/>
                    <a:gd name="connsiteX10" fmla="*/ 26892 w 198763"/>
                    <a:gd name="connsiteY10" fmla="*/ 178303 h 993112"/>
                    <a:gd name="connsiteX11" fmla="*/ 46098 w 198763"/>
                    <a:gd name="connsiteY11" fmla="*/ 91577 h 993112"/>
                    <a:gd name="connsiteX12" fmla="*/ 68943 w 198763"/>
                    <a:gd name="connsiteY12" fmla="*/ 82433 h 993112"/>
                    <a:gd name="connsiteX13" fmla="*/ 176857 w 198763"/>
                    <a:gd name="connsiteY13" fmla="*/ 20678 h 993112"/>
                    <a:gd name="connsiteX14" fmla="*/ 188671 w 198763"/>
                    <a:gd name="connsiteY14" fmla="*/ 5098 h 993112"/>
                    <a:gd name="connsiteX15" fmla="*/ 194240 w 198763"/>
                    <a:gd name="connsiteY15" fmla="*/ 0 h 993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8763" h="993112">
                      <a:moveTo>
                        <a:pt x="194240" y="0"/>
                      </a:moveTo>
                      <a:lnTo>
                        <a:pt x="176657" y="52524"/>
                      </a:lnTo>
                      <a:cubicBezTo>
                        <a:pt x="136852" y="192699"/>
                        <a:pt x="116039" y="340023"/>
                        <a:pt x="116039" y="489801"/>
                      </a:cubicBezTo>
                      <a:cubicBezTo>
                        <a:pt x="116039" y="639580"/>
                        <a:pt x="136852" y="786904"/>
                        <a:pt x="176657" y="927078"/>
                      </a:cubicBezTo>
                      <a:lnTo>
                        <a:pt x="198763" y="993112"/>
                      </a:lnTo>
                      <a:lnTo>
                        <a:pt x="181184" y="978873"/>
                      </a:lnTo>
                      <a:cubicBezTo>
                        <a:pt x="145266" y="954318"/>
                        <a:pt x="107717" y="932890"/>
                        <a:pt x="68943" y="914641"/>
                      </a:cubicBezTo>
                      <a:lnTo>
                        <a:pt x="50445" y="907656"/>
                      </a:lnTo>
                      <a:lnTo>
                        <a:pt x="26892" y="801297"/>
                      </a:lnTo>
                      <a:cubicBezTo>
                        <a:pt x="9223" y="700629"/>
                        <a:pt x="0" y="596100"/>
                        <a:pt x="0" y="489800"/>
                      </a:cubicBezTo>
                      <a:cubicBezTo>
                        <a:pt x="0" y="383501"/>
                        <a:pt x="9223" y="278971"/>
                        <a:pt x="26892" y="178303"/>
                      </a:cubicBezTo>
                      <a:lnTo>
                        <a:pt x="46098" y="91577"/>
                      </a:lnTo>
                      <a:lnTo>
                        <a:pt x="68943" y="82433"/>
                      </a:lnTo>
                      <a:lnTo>
                        <a:pt x="176857" y="20678"/>
                      </a:lnTo>
                      <a:lnTo>
                        <a:pt x="188671" y="5098"/>
                      </a:lnTo>
                      <a:lnTo>
                        <a:pt x="1942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8" name="フリーフォーム: 図形 1557">
                  <a:extLst>
                    <a:ext uri="{FF2B5EF4-FFF2-40B4-BE49-F238E27FC236}">
                      <a16:creationId xmlns:a16="http://schemas.microsoft.com/office/drawing/2014/main" id="{0288FDFB-A372-4CC6-9C65-C3D3216BF14E}"/>
                    </a:ext>
                  </a:extLst>
                </p:cNvPr>
                <p:cNvSpPr/>
                <p:nvPr/>
              </p:nvSpPr>
              <p:spPr>
                <a:xfrm>
                  <a:off x="6736079" y="3134654"/>
                  <a:ext cx="135348" cy="710086"/>
                </a:xfrm>
                <a:custGeom>
                  <a:avLst/>
                  <a:gdLst>
                    <a:gd name="connsiteX0" fmla="*/ 54228 w 135348"/>
                    <a:gd name="connsiteY0" fmla="*/ 0 h 710086"/>
                    <a:gd name="connsiteX1" fmla="*/ 58174 w 135348"/>
                    <a:gd name="connsiteY1" fmla="*/ 10374 h 710086"/>
                    <a:gd name="connsiteX2" fmla="*/ 127827 w 135348"/>
                    <a:gd name="connsiteY2" fmla="*/ 17992 h 710086"/>
                    <a:gd name="connsiteX3" fmla="*/ 131539 w 135348"/>
                    <a:gd name="connsiteY3" fmla="*/ 17887 h 710086"/>
                    <a:gd name="connsiteX4" fmla="*/ 106303 w 135348"/>
                    <a:gd name="connsiteY4" fmla="*/ 135333 h 710086"/>
                    <a:gd name="connsiteX5" fmla="*/ 91441 w 135348"/>
                    <a:gd name="connsiteY5" fmla="*/ 348321 h 710086"/>
                    <a:gd name="connsiteX6" fmla="*/ 106303 w 135348"/>
                    <a:gd name="connsiteY6" fmla="*/ 561309 h 710086"/>
                    <a:gd name="connsiteX7" fmla="*/ 135348 w 135348"/>
                    <a:gd name="connsiteY7" fmla="*/ 696483 h 710086"/>
                    <a:gd name="connsiteX8" fmla="*/ 127827 w 135348"/>
                    <a:gd name="connsiteY8" fmla="*/ 696122 h 710086"/>
                    <a:gd name="connsiteX9" fmla="*/ 61114 w 135348"/>
                    <a:gd name="connsiteY9" fmla="*/ 703419 h 710086"/>
                    <a:gd name="connsiteX10" fmla="*/ 58676 w 135348"/>
                    <a:gd name="connsiteY10" fmla="*/ 710086 h 710086"/>
                    <a:gd name="connsiteX11" fmla="*/ 42959 w 135348"/>
                    <a:gd name="connsiteY11" fmla="*/ 662590 h 710086"/>
                    <a:gd name="connsiteX12" fmla="*/ 0 w 135348"/>
                    <a:gd name="connsiteY12" fmla="*/ 348321 h 710086"/>
                    <a:gd name="connsiteX13" fmla="*/ 42959 w 135348"/>
                    <a:gd name="connsiteY13" fmla="*/ 34052 h 710086"/>
                    <a:gd name="connsiteX14" fmla="*/ 54228 w 135348"/>
                    <a:gd name="connsiteY14" fmla="*/ 0 h 710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5348" h="710086">
                      <a:moveTo>
                        <a:pt x="54228" y="0"/>
                      </a:moveTo>
                      <a:lnTo>
                        <a:pt x="58174" y="10374"/>
                      </a:lnTo>
                      <a:lnTo>
                        <a:pt x="127827" y="17992"/>
                      </a:lnTo>
                      <a:lnTo>
                        <a:pt x="131539" y="17887"/>
                      </a:lnTo>
                      <a:lnTo>
                        <a:pt x="106303" y="135333"/>
                      </a:lnTo>
                      <a:cubicBezTo>
                        <a:pt x="96559" y="204130"/>
                        <a:pt x="91441" y="275362"/>
                        <a:pt x="91441" y="348321"/>
                      </a:cubicBezTo>
                      <a:cubicBezTo>
                        <a:pt x="91441" y="421280"/>
                        <a:pt x="96559" y="492512"/>
                        <a:pt x="106303" y="561309"/>
                      </a:cubicBezTo>
                      <a:lnTo>
                        <a:pt x="135348" y="696483"/>
                      </a:lnTo>
                      <a:lnTo>
                        <a:pt x="127827" y="696122"/>
                      </a:lnTo>
                      <a:lnTo>
                        <a:pt x="61114" y="703419"/>
                      </a:lnTo>
                      <a:lnTo>
                        <a:pt x="58676" y="710086"/>
                      </a:lnTo>
                      <a:lnTo>
                        <a:pt x="42959" y="662590"/>
                      </a:lnTo>
                      <a:cubicBezTo>
                        <a:pt x="15040" y="563313"/>
                        <a:pt x="0" y="457760"/>
                        <a:pt x="0" y="348321"/>
                      </a:cubicBezTo>
                      <a:cubicBezTo>
                        <a:pt x="0" y="238883"/>
                        <a:pt x="15040" y="133329"/>
                        <a:pt x="42959" y="34052"/>
                      </a:cubicBezTo>
                      <a:lnTo>
                        <a:pt x="542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9" name="フリーフォーム: 図形 1558">
                  <a:extLst>
                    <a:ext uri="{FF2B5EF4-FFF2-40B4-BE49-F238E27FC236}">
                      <a16:creationId xmlns:a16="http://schemas.microsoft.com/office/drawing/2014/main" id="{30664EC9-66F0-423B-B6C5-DCF132C988C1}"/>
                    </a:ext>
                  </a:extLst>
                </p:cNvPr>
                <p:cNvSpPr/>
                <p:nvPr/>
              </p:nvSpPr>
              <p:spPr>
                <a:xfrm>
                  <a:off x="6827520" y="3084752"/>
                  <a:ext cx="389008" cy="816079"/>
                </a:xfrm>
                <a:custGeom>
                  <a:avLst/>
                  <a:gdLst>
                    <a:gd name="connsiteX0" fmla="*/ 384661 w 389008"/>
                    <a:gd name="connsiteY0" fmla="*/ 0 h 816079"/>
                    <a:gd name="connsiteX1" fmla="*/ 365455 w 389008"/>
                    <a:gd name="connsiteY1" fmla="*/ 86726 h 816079"/>
                    <a:gd name="connsiteX2" fmla="*/ 338563 w 389008"/>
                    <a:gd name="connsiteY2" fmla="*/ 398223 h 816079"/>
                    <a:gd name="connsiteX3" fmla="*/ 365455 w 389008"/>
                    <a:gd name="connsiteY3" fmla="*/ 709720 h 816079"/>
                    <a:gd name="connsiteX4" fmla="*/ 389008 w 389008"/>
                    <a:gd name="connsiteY4" fmla="*/ 816079 h 816079"/>
                    <a:gd name="connsiteX5" fmla="*/ 287913 w 389008"/>
                    <a:gd name="connsiteY5" fmla="*/ 777903 h 816079"/>
                    <a:gd name="connsiteX6" fmla="*/ 163397 w 389008"/>
                    <a:gd name="connsiteY6" fmla="*/ 752121 h 816079"/>
                    <a:gd name="connsiteX7" fmla="*/ 43907 w 389008"/>
                    <a:gd name="connsiteY7" fmla="*/ 746386 h 816079"/>
                    <a:gd name="connsiteX8" fmla="*/ 14862 w 389008"/>
                    <a:gd name="connsiteY8" fmla="*/ 611212 h 816079"/>
                    <a:gd name="connsiteX9" fmla="*/ 0 w 389008"/>
                    <a:gd name="connsiteY9" fmla="*/ 398224 h 816079"/>
                    <a:gd name="connsiteX10" fmla="*/ 14862 w 389008"/>
                    <a:gd name="connsiteY10" fmla="*/ 185236 h 816079"/>
                    <a:gd name="connsiteX11" fmla="*/ 40098 w 389008"/>
                    <a:gd name="connsiteY11" fmla="*/ 67790 h 816079"/>
                    <a:gd name="connsiteX12" fmla="*/ 131783 w 389008"/>
                    <a:gd name="connsiteY12" fmla="*/ 65181 h 816079"/>
                    <a:gd name="connsiteX13" fmla="*/ 318368 w 389008"/>
                    <a:gd name="connsiteY13" fmla="*/ 26532 h 816079"/>
                    <a:gd name="connsiteX14" fmla="*/ 384661 w 389008"/>
                    <a:gd name="connsiteY14" fmla="*/ 0 h 81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9008" h="816079">
                      <a:moveTo>
                        <a:pt x="384661" y="0"/>
                      </a:moveTo>
                      <a:lnTo>
                        <a:pt x="365455" y="86726"/>
                      </a:lnTo>
                      <a:cubicBezTo>
                        <a:pt x="347786" y="187394"/>
                        <a:pt x="338563" y="291924"/>
                        <a:pt x="338563" y="398223"/>
                      </a:cubicBezTo>
                      <a:cubicBezTo>
                        <a:pt x="338563" y="504523"/>
                        <a:pt x="347786" y="609052"/>
                        <a:pt x="365455" y="709720"/>
                      </a:cubicBezTo>
                      <a:lnTo>
                        <a:pt x="389008" y="816079"/>
                      </a:lnTo>
                      <a:lnTo>
                        <a:pt x="287913" y="777903"/>
                      </a:lnTo>
                      <a:cubicBezTo>
                        <a:pt x="247094" y="766062"/>
                        <a:pt x="205453" y="757451"/>
                        <a:pt x="163397" y="752121"/>
                      </a:cubicBezTo>
                      <a:lnTo>
                        <a:pt x="43907" y="746386"/>
                      </a:lnTo>
                      <a:lnTo>
                        <a:pt x="14862" y="611212"/>
                      </a:lnTo>
                      <a:cubicBezTo>
                        <a:pt x="5118" y="542415"/>
                        <a:pt x="0" y="471183"/>
                        <a:pt x="0" y="398224"/>
                      </a:cubicBezTo>
                      <a:cubicBezTo>
                        <a:pt x="0" y="325265"/>
                        <a:pt x="5118" y="254033"/>
                        <a:pt x="14862" y="185236"/>
                      </a:cubicBezTo>
                      <a:lnTo>
                        <a:pt x="40098" y="67790"/>
                      </a:lnTo>
                      <a:lnTo>
                        <a:pt x="131783" y="65181"/>
                      </a:lnTo>
                      <a:cubicBezTo>
                        <a:pt x="195142" y="59651"/>
                        <a:pt x="257792" y="46711"/>
                        <a:pt x="318368" y="26532"/>
                      </a:cubicBezTo>
                      <a:lnTo>
                        <a:pt x="3846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47" name="フリーフォーム: 図形 1546">
                <a:extLst>
                  <a:ext uri="{FF2B5EF4-FFF2-40B4-BE49-F238E27FC236}">
                    <a16:creationId xmlns:a16="http://schemas.microsoft.com/office/drawing/2014/main" id="{88130A7F-9471-4DE6-A81F-08108442FBC2}"/>
                  </a:ext>
                </a:extLst>
              </p:cNvPr>
              <p:cNvSpPr/>
              <p:nvPr/>
            </p:nvSpPr>
            <p:spPr>
              <a:xfrm>
                <a:off x="14524414" y="2301169"/>
                <a:ext cx="961081" cy="1524000"/>
              </a:xfrm>
              <a:custGeom>
                <a:avLst/>
                <a:gdLst>
                  <a:gd name="connsiteX0" fmla="*/ 319731 w 961081"/>
                  <a:gd name="connsiteY0" fmla="*/ 0 h 1524000"/>
                  <a:gd name="connsiteX1" fmla="*/ 961081 w 961081"/>
                  <a:gd name="connsiteY1" fmla="*/ 768350 h 1524000"/>
                  <a:gd name="connsiteX2" fmla="*/ 319731 w 961081"/>
                  <a:gd name="connsiteY2" fmla="*/ 1524000 h 1524000"/>
                  <a:gd name="connsiteX3" fmla="*/ 3353 w 961081"/>
                  <a:gd name="connsiteY3" fmla="*/ 1464118 h 1524000"/>
                  <a:gd name="connsiteX4" fmla="*/ 0 w 961081"/>
                  <a:gd name="connsiteY4" fmla="*/ 1462412 h 1524000"/>
                  <a:gd name="connsiteX5" fmla="*/ 88161 w 961081"/>
                  <a:gd name="connsiteY5" fmla="*/ 1470397 h 1524000"/>
                  <a:gd name="connsiteX6" fmla="*/ 710256 w 961081"/>
                  <a:gd name="connsiteY6" fmla="*/ 767903 h 1524000"/>
                  <a:gd name="connsiteX7" fmla="*/ 88161 w 961081"/>
                  <a:gd name="connsiteY7" fmla="*/ 53603 h 1524000"/>
                  <a:gd name="connsiteX8" fmla="*/ 0 w 961081"/>
                  <a:gd name="connsiteY8" fmla="*/ 61589 h 1524000"/>
                  <a:gd name="connsiteX9" fmla="*/ 3353 w 961081"/>
                  <a:gd name="connsiteY9" fmla="*/ 59882 h 1524000"/>
                  <a:gd name="connsiteX10" fmla="*/ 319731 w 961081"/>
                  <a:gd name="connsiteY10" fmla="*/ 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1081" h="1524000">
                    <a:moveTo>
                      <a:pt x="319731" y="0"/>
                    </a:moveTo>
                    <a:cubicBezTo>
                      <a:pt x="768628" y="0"/>
                      <a:pt x="961081" y="347509"/>
                      <a:pt x="961081" y="768350"/>
                    </a:cubicBezTo>
                    <a:cubicBezTo>
                      <a:pt x="961081" y="1189191"/>
                      <a:pt x="768628" y="1524000"/>
                      <a:pt x="319731" y="1524000"/>
                    </a:cubicBezTo>
                    <a:cubicBezTo>
                      <a:pt x="207507" y="1524000"/>
                      <a:pt x="100595" y="1502678"/>
                      <a:pt x="3353" y="1464118"/>
                    </a:cubicBezTo>
                    <a:lnTo>
                      <a:pt x="0" y="1462412"/>
                    </a:lnTo>
                    <a:lnTo>
                      <a:pt x="88161" y="1470397"/>
                    </a:lnTo>
                    <a:cubicBezTo>
                      <a:pt x="523581" y="1470397"/>
                      <a:pt x="710256" y="1159140"/>
                      <a:pt x="710256" y="767903"/>
                    </a:cubicBezTo>
                    <a:cubicBezTo>
                      <a:pt x="710256" y="376667"/>
                      <a:pt x="523581" y="53603"/>
                      <a:pt x="88161" y="53603"/>
                    </a:cubicBezTo>
                    <a:lnTo>
                      <a:pt x="0" y="61589"/>
                    </a:lnTo>
                    <a:lnTo>
                      <a:pt x="3353" y="59882"/>
                    </a:lnTo>
                    <a:cubicBezTo>
                      <a:pt x="100595" y="21323"/>
                      <a:pt x="207507" y="0"/>
                      <a:pt x="3197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48" name="フリーフォーム: 図形 1547">
                <a:extLst>
                  <a:ext uri="{FF2B5EF4-FFF2-40B4-BE49-F238E27FC236}">
                    <a16:creationId xmlns:a16="http://schemas.microsoft.com/office/drawing/2014/main" id="{8CD06FC8-D376-4EE2-BDA0-6D548EF2DF50}"/>
                  </a:ext>
                </a:extLst>
              </p:cNvPr>
              <p:cNvSpPr/>
              <p:nvPr/>
            </p:nvSpPr>
            <p:spPr>
              <a:xfrm>
                <a:off x="10264568" y="1199192"/>
                <a:ext cx="2023793" cy="394021"/>
              </a:xfrm>
              <a:custGeom>
                <a:avLst/>
                <a:gdLst>
                  <a:gd name="connsiteX0" fmla="*/ 1011896 w 2023793"/>
                  <a:gd name="connsiteY0" fmla="*/ 0 h 394021"/>
                  <a:gd name="connsiteX1" fmla="*/ 1993710 w 2023793"/>
                  <a:gd name="connsiteY1" fmla="*/ 355979 h 394021"/>
                  <a:gd name="connsiteX2" fmla="*/ 2023793 w 2023793"/>
                  <a:gd name="connsiteY2" fmla="*/ 394021 h 394021"/>
                  <a:gd name="connsiteX3" fmla="*/ 1981043 w 2023793"/>
                  <a:gd name="connsiteY3" fmla="*/ 370677 h 394021"/>
                  <a:gd name="connsiteX4" fmla="*/ 1011896 w 2023793"/>
                  <a:gd name="connsiteY4" fmla="*/ 171450 h 394021"/>
                  <a:gd name="connsiteX5" fmla="*/ 42749 w 2023793"/>
                  <a:gd name="connsiteY5" fmla="*/ 370677 h 394021"/>
                  <a:gd name="connsiteX6" fmla="*/ 0 w 2023793"/>
                  <a:gd name="connsiteY6" fmla="*/ 394021 h 394021"/>
                  <a:gd name="connsiteX7" fmla="*/ 30082 w 2023793"/>
                  <a:gd name="connsiteY7" fmla="*/ 355979 h 394021"/>
                  <a:gd name="connsiteX8" fmla="*/ 1011896 w 2023793"/>
                  <a:gd name="connsiteY8" fmla="*/ 0 h 394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793" h="394021">
                    <a:moveTo>
                      <a:pt x="1011896" y="0"/>
                    </a:moveTo>
                    <a:cubicBezTo>
                      <a:pt x="1435857" y="0"/>
                      <a:pt x="1804630" y="143942"/>
                      <a:pt x="1993710" y="355979"/>
                    </a:cubicBezTo>
                    <a:lnTo>
                      <a:pt x="2023793" y="394021"/>
                    </a:lnTo>
                    <a:lnTo>
                      <a:pt x="1981043" y="370677"/>
                    </a:lnTo>
                    <a:cubicBezTo>
                      <a:pt x="1733017" y="247585"/>
                      <a:pt x="1390372" y="171450"/>
                      <a:pt x="1011896" y="171450"/>
                    </a:cubicBezTo>
                    <a:cubicBezTo>
                      <a:pt x="633421" y="171450"/>
                      <a:pt x="290775" y="247585"/>
                      <a:pt x="42749" y="370677"/>
                    </a:cubicBezTo>
                    <a:lnTo>
                      <a:pt x="0" y="394021"/>
                    </a:lnTo>
                    <a:lnTo>
                      <a:pt x="30082" y="355979"/>
                    </a:lnTo>
                    <a:cubicBezTo>
                      <a:pt x="219163" y="143942"/>
                      <a:pt x="587936" y="0"/>
                      <a:pt x="1011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49" name="フリーフォーム: 図形 1548">
                <a:extLst>
                  <a:ext uri="{FF2B5EF4-FFF2-40B4-BE49-F238E27FC236}">
                    <a16:creationId xmlns:a16="http://schemas.microsoft.com/office/drawing/2014/main" id="{55A4EF8E-4337-4A7D-BBD6-60C2121BF57A}"/>
                  </a:ext>
                </a:extLst>
              </p:cNvPr>
              <p:cNvSpPr/>
              <p:nvPr/>
            </p:nvSpPr>
            <p:spPr>
              <a:xfrm rot="1800000">
                <a:off x="11023625" y="4617733"/>
                <a:ext cx="373915" cy="491719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50" name="楕円 1549">
                <a:extLst>
                  <a:ext uri="{FF2B5EF4-FFF2-40B4-BE49-F238E27FC236}">
                    <a16:creationId xmlns:a16="http://schemas.microsoft.com/office/drawing/2014/main" id="{A9DEDFC2-BCF3-4ECA-B84D-0C3DD168B225}"/>
                  </a:ext>
                </a:extLst>
              </p:cNvPr>
              <p:cNvSpPr/>
              <p:nvPr/>
            </p:nvSpPr>
            <p:spPr>
              <a:xfrm>
                <a:off x="8918613" y="2276735"/>
                <a:ext cx="439131" cy="439131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51" name="楕円 1550">
                <a:extLst>
                  <a:ext uri="{FF2B5EF4-FFF2-40B4-BE49-F238E27FC236}">
                    <a16:creationId xmlns:a16="http://schemas.microsoft.com/office/drawing/2014/main" id="{3C5926BC-65E6-4C30-9202-ABF251340F21}"/>
                  </a:ext>
                </a:extLst>
              </p:cNvPr>
              <p:cNvSpPr/>
              <p:nvPr/>
            </p:nvSpPr>
            <p:spPr>
              <a:xfrm>
                <a:off x="9139917" y="2362783"/>
                <a:ext cx="112639" cy="112639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52" name="フリーフォーム: 図形 1551">
                <a:extLst>
                  <a:ext uri="{FF2B5EF4-FFF2-40B4-BE49-F238E27FC236}">
                    <a16:creationId xmlns:a16="http://schemas.microsoft.com/office/drawing/2014/main" id="{6B4A436A-0EBD-4C35-A6C9-FC73804EB969}"/>
                  </a:ext>
                </a:extLst>
              </p:cNvPr>
              <p:cNvSpPr/>
              <p:nvPr/>
            </p:nvSpPr>
            <p:spPr>
              <a:xfrm rot="5400000">
                <a:off x="10305544" y="2215114"/>
                <a:ext cx="2838450" cy="1682669"/>
              </a:xfrm>
              <a:custGeom>
                <a:avLst/>
                <a:gdLst>
                  <a:gd name="connsiteX0" fmla="*/ 0 w 2838450"/>
                  <a:gd name="connsiteY0" fmla="*/ 1190177 h 1682669"/>
                  <a:gd name="connsiteX1" fmla="*/ 64898 w 2838450"/>
                  <a:gd name="connsiteY1" fmla="*/ 366777 h 1682669"/>
                  <a:gd name="connsiteX2" fmla="*/ 75110 w 2838450"/>
                  <a:gd name="connsiteY2" fmla="*/ 315666 h 1682669"/>
                  <a:gd name="connsiteX3" fmla="*/ 104554 w 2838450"/>
                  <a:gd name="connsiteY3" fmla="*/ 315099 h 1682669"/>
                  <a:gd name="connsiteX4" fmla="*/ 1619907 w 2838450"/>
                  <a:gd name="connsiteY4" fmla="*/ 159603 h 1682669"/>
                  <a:gd name="connsiteX5" fmla="*/ 2720904 w 2838450"/>
                  <a:gd name="connsiteY5" fmla="*/ 122649 h 1682669"/>
                  <a:gd name="connsiteX6" fmla="*/ 2724516 w 2838450"/>
                  <a:gd name="connsiteY6" fmla="*/ 121273 h 1682669"/>
                  <a:gd name="connsiteX7" fmla="*/ 2737707 w 2838450"/>
                  <a:gd name="connsiteY7" fmla="*/ 172980 h 1682669"/>
                  <a:gd name="connsiteX8" fmla="*/ 2838450 w 2838450"/>
                  <a:gd name="connsiteY8" fmla="*/ 1190177 h 1682669"/>
                  <a:gd name="connsiteX9" fmla="*/ 2831123 w 2838450"/>
                  <a:gd name="connsiteY9" fmla="*/ 1493117 h 1682669"/>
                  <a:gd name="connsiteX10" fmla="*/ 2823413 w 2838450"/>
                  <a:gd name="connsiteY10" fmla="*/ 1598580 h 1682669"/>
                  <a:gd name="connsiteX11" fmla="*/ 2756419 w 2838450"/>
                  <a:gd name="connsiteY11" fmla="*/ 1574090 h 1682669"/>
                  <a:gd name="connsiteX12" fmla="*/ 1619907 w 2838450"/>
                  <a:gd name="connsiteY12" fmla="*/ 1523068 h 1682669"/>
                  <a:gd name="connsiteX13" fmla="*/ 104555 w 2838450"/>
                  <a:gd name="connsiteY13" fmla="*/ 1367572 h 1682669"/>
                  <a:gd name="connsiteX14" fmla="*/ 4244 w 2838450"/>
                  <a:gd name="connsiteY14" fmla="*/ 1365641 h 1682669"/>
                  <a:gd name="connsiteX15" fmla="*/ 0 w 2838450"/>
                  <a:gd name="connsiteY15" fmla="*/ 1190177 h 168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8450" h="1682669">
                    <a:moveTo>
                      <a:pt x="0" y="1190177"/>
                    </a:moveTo>
                    <a:cubicBezTo>
                      <a:pt x="0" y="883358"/>
                      <a:pt x="22755" y="609404"/>
                      <a:pt x="64898" y="366777"/>
                    </a:cubicBezTo>
                    <a:lnTo>
                      <a:pt x="75110" y="315666"/>
                    </a:lnTo>
                    <a:lnTo>
                      <a:pt x="104554" y="315099"/>
                    </a:lnTo>
                    <a:cubicBezTo>
                      <a:pt x="609672" y="263267"/>
                      <a:pt x="1114790" y="-255055"/>
                      <a:pt x="1619907" y="159603"/>
                    </a:cubicBezTo>
                    <a:cubicBezTo>
                      <a:pt x="1986906" y="460877"/>
                      <a:pt x="2353904" y="269638"/>
                      <a:pt x="2720904" y="122649"/>
                    </a:cubicBezTo>
                    <a:lnTo>
                      <a:pt x="2724516" y="121273"/>
                    </a:lnTo>
                    <a:lnTo>
                      <a:pt x="2737707" y="172980"/>
                    </a:lnTo>
                    <a:cubicBezTo>
                      <a:pt x="2802754" y="460662"/>
                      <a:pt x="2838450" y="798663"/>
                      <a:pt x="2838450" y="1190177"/>
                    </a:cubicBezTo>
                    <a:cubicBezTo>
                      <a:pt x="2838450" y="1292450"/>
                      <a:pt x="2835968" y="1393512"/>
                      <a:pt x="2831123" y="1493117"/>
                    </a:cubicBezTo>
                    <a:lnTo>
                      <a:pt x="2823413" y="1598580"/>
                    </a:lnTo>
                    <a:lnTo>
                      <a:pt x="2756419" y="1574090"/>
                    </a:lnTo>
                    <a:cubicBezTo>
                      <a:pt x="2377582" y="1425883"/>
                      <a:pt x="1998744" y="1212075"/>
                      <a:pt x="1619907" y="1523068"/>
                    </a:cubicBezTo>
                    <a:cubicBezTo>
                      <a:pt x="1114789" y="1937725"/>
                      <a:pt x="609672" y="1419404"/>
                      <a:pt x="104555" y="1367572"/>
                    </a:cubicBezTo>
                    <a:lnTo>
                      <a:pt x="4244" y="1365641"/>
                    </a:lnTo>
                    <a:lnTo>
                      <a:pt x="0" y="119017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53" name="フリーフォーム: 図形 1552">
                <a:extLst>
                  <a:ext uri="{FF2B5EF4-FFF2-40B4-BE49-F238E27FC236}">
                    <a16:creationId xmlns:a16="http://schemas.microsoft.com/office/drawing/2014/main" id="{DF4E36A8-2B05-43E8-9B5B-5965C12BD876}"/>
                  </a:ext>
                </a:extLst>
              </p:cNvPr>
              <p:cNvSpPr/>
              <p:nvPr/>
            </p:nvSpPr>
            <p:spPr>
              <a:xfrm rot="5400000">
                <a:off x="11128585" y="2830648"/>
                <a:ext cx="2649406" cy="412777"/>
              </a:xfrm>
              <a:custGeom>
                <a:avLst/>
                <a:gdLst>
                  <a:gd name="connsiteX0" fmla="*/ 0 w 2649406"/>
                  <a:gd name="connsiteY0" fmla="*/ 409239 h 412777"/>
                  <a:gd name="connsiteX1" fmla="*/ 19105 w 2649406"/>
                  <a:gd name="connsiteY1" fmla="*/ 313621 h 412777"/>
                  <a:gd name="connsiteX2" fmla="*/ 29443 w 2649406"/>
                  <a:gd name="connsiteY2" fmla="*/ 313422 h 412777"/>
                  <a:gd name="connsiteX3" fmla="*/ 29485 w 2649406"/>
                  <a:gd name="connsiteY3" fmla="*/ 313415 h 412777"/>
                  <a:gd name="connsiteX4" fmla="*/ 124154 w 2649406"/>
                  <a:gd name="connsiteY4" fmla="*/ 298577 h 412777"/>
                  <a:gd name="connsiteX5" fmla="*/ 144263 w 2649406"/>
                  <a:gd name="connsiteY5" fmla="*/ 293540 h 412777"/>
                  <a:gd name="connsiteX6" fmla="*/ 155723 w 2649406"/>
                  <a:gd name="connsiteY6" fmla="*/ 291555 h 412777"/>
                  <a:gd name="connsiteX7" fmla="*/ 178997 w 2649406"/>
                  <a:gd name="connsiteY7" fmla="*/ 284839 h 412777"/>
                  <a:gd name="connsiteX8" fmla="*/ 218864 w 2649406"/>
                  <a:gd name="connsiteY8" fmla="*/ 274851 h 412777"/>
                  <a:gd name="connsiteX9" fmla="*/ 244458 w 2649406"/>
                  <a:gd name="connsiteY9" fmla="*/ 265946 h 412777"/>
                  <a:gd name="connsiteX10" fmla="*/ 282002 w 2649406"/>
                  <a:gd name="connsiteY10" fmla="*/ 255111 h 412777"/>
                  <a:gd name="connsiteX11" fmla="*/ 534561 w 2649406"/>
                  <a:gd name="connsiteY11" fmla="*/ 157926 h 412777"/>
                  <a:gd name="connsiteX12" fmla="*/ 608850 w 2649406"/>
                  <a:gd name="connsiteY12" fmla="*/ 127910 h 412777"/>
                  <a:gd name="connsiteX13" fmla="*/ 787065 w 2649406"/>
                  <a:gd name="connsiteY13" fmla="*/ 60761 h 412777"/>
                  <a:gd name="connsiteX14" fmla="*/ 787120 w 2649406"/>
                  <a:gd name="connsiteY14" fmla="*/ 60740 h 412777"/>
                  <a:gd name="connsiteX15" fmla="*/ 899424 w 2649406"/>
                  <a:gd name="connsiteY15" fmla="*/ 28330 h 412777"/>
                  <a:gd name="connsiteX16" fmla="*/ 932692 w 2649406"/>
                  <a:gd name="connsiteY16" fmla="*/ 20955 h 412777"/>
                  <a:gd name="connsiteX17" fmla="*/ 1017032 w 2649406"/>
                  <a:gd name="connsiteY17" fmla="*/ 6351 h 412777"/>
                  <a:gd name="connsiteX18" fmla="*/ 1051403 w 2649406"/>
                  <a:gd name="connsiteY18" fmla="*/ 2204 h 412777"/>
                  <a:gd name="connsiteX19" fmla="*/ 1165958 w 2649406"/>
                  <a:gd name="connsiteY19" fmla="*/ 0 h 412777"/>
                  <a:gd name="connsiteX20" fmla="*/ 1278963 w 2649406"/>
                  <a:gd name="connsiteY20" fmla="*/ 19568 h 412777"/>
                  <a:gd name="connsiteX21" fmla="*/ 1355332 w 2649406"/>
                  <a:gd name="connsiteY21" fmla="*/ 43414 h 412777"/>
                  <a:gd name="connsiteX22" fmla="*/ 1355377 w 2649406"/>
                  <a:gd name="connsiteY22" fmla="*/ 43429 h 412777"/>
                  <a:gd name="connsiteX23" fmla="*/ 1355422 w 2649406"/>
                  <a:gd name="connsiteY23" fmla="*/ 43450 h 412777"/>
                  <a:gd name="connsiteX24" fmla="*/ 1439213 w 2649406"/>
                  <a:gd name="connsiteY24" fmla="*/ 85333 h 412777"/>
                  <a:gd name="connsiteX25" fmla="*/ 1460315 w 2649406"/>
                  <a:gd name="connsiteY25" fmla="*/ 98021 h 412777"/>
                  <a:gd name="connsiteX26" fmla="*/ 1544749 w 2649406"/>
                  <a:gd name="connsiteY26" fmla="*/ 157891 h 412777"/>
                  <a:gd name="connsiteX27" fmla="*/ 1544796 w 2649406"/>
                  <a:gd name="connsiteY27" fmla="*/ 157926 h 412777"/>
                  <a:gd name="connsiteX28" fmla="*/ 2555029 w 2649406"/>
                  <a:gd name="connsiteY28" fmla="*/ 157926 h 412777"/>
                  <a:gd name="connsiteX29" fmla="*/ 2627424 w 2649406"/>
                  <a:gd name="connsiteY29" fmla="*/ 128675 h 412777"/>
                  <a:gd name="connsiteX30" fmla="*/ 2649406 w 2649406"/>
                  <a:gd name="connsiteY30" fmla="*/ 214846 h 412777"/>
                  <a:gd name="connsiteX31" fmla="*/ 2645794 w 2649406"/>
                  <a:gd name="connsiteY31" fmla="*/ 216222 h 412777"/>
                  <a:gd name="connsiteX32" fmla="*/ 1544797 w 2649406"/>
                  <a:gd name="connsiteY32" fmla="*/ 253176 h 412777"/>
                  <a:gd name="connsiteX33" fmla="*/ 29444 w 2649406"/>
                  <a:gd name="connsiteY33" fmla="*/ 408672 h 412777"/>
                  <a:gd name="connsiteX34" fmla="*/ 0 w 2649406"/>
                  <a:gd name="connsiteY34" fmla="*/ 409239 h 41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49406" h="412777">
                    <a:moveTo>
                      <a:pt x="0" y="409239"/>
                    </a:moveTo>
                    <a:lnTo>
                      <a:pt x="19105" y="313621"/>
                    </a:lnTo>
                    <a:lnTo>
                      <a:pt x="29443" y="313422"/>
                    </a:lnTo>
                    <a:lnTo>
                      <a:pt x="29485" y="313415"/>
                    </a:lnTo>
                    <a:lnTo>
                      <a:pt x="124154" y="298577"/>
                    </a:lnTo>
                    <a:lnTo>
                      <a:pt x="144263" y="293540"/>
                    </a:lnTo>
                    <a:lnTo>
                      <a:pt x="155723" y="291555"/>
                    </a:lnTo>
                    <a:lnTo>
                      <a:pt x="178997" y="284839"/>
                    </a:lnTo>
                    <a:lnTo>
                      <a:pt x="218864" y="274851"/>
                    </a:lnTo>
                    <a:lnTo>
                      <a:pt x="244458" y="265946"/>
                    </a:lnTo>
                    <a:lnTo>
                      <a:pt x="282002" y="255111"/>
                    </a:lnTo>
                    <a:cubicBezTo>
                      <a:pt x="366188" y="227035"/>
                      <a:pt x="450375" y="192481"/>
                      <a:pt x="534561" y="157926"/>
                    </a:cubicBezTo>
                    <a:lnTo>
                      <a:pt x="608850" y="127910"/>
                    </a:lnTo>
                    <a:lnTo>
                      <a:pt x="787065" y="60761"/>
                    </a:lnTo>
                    <a:lnTo>
                      <a:pt x="787120" y="60740"/>
                    </a:lnTo>
                    <a:lnTo>
                      <a:pt x="899424" y="28330"/>
                    </a:lnTo>
                    <a:lnTo>
                      <a:pt x="932692" y="20955"/>
                    </a:lnTo>
                    <a:lnTo>
                      <a:pt x="1017032" y="6351"/>
                    </a:lnTo>
                    <a:lnTo>
                      <a:pt x="1051403" y="2204"/>
                    </a:lnTo>
                    <a:lnTo>
                      <a:pt x="1165958" y="0"/>
                    </a:lnTo>
                    <a:lnTo>
                      <a:pt x="1278963" y="19568"/>
                    </a:lnTo>
                    <a:lnTo>
                      <a:pt x="1355332" y="43414"/>
                    </a:lnTo>
                    <a:lnTo>
                      <a:pt x="1355377" y="43429"/>
                    </a:lnTo>
                    <a:lnTo>
                      <a:pt x="1355422" y="43450"/>
                    </a:lnTo>
                    <a:lnTo>
                      <a:pt x="1439213" y="85333"/>
                    </a:lnTo>
                    <a:lnTo>
                      <a:pt x="1460315" y="98021"/>
                    </a:lnTo>
                    <a:lnTo>
                      <a:pt x="1544749" y="157891"/>
                    </a:lnTo>
                    <a:lnTo>
                      <a:pt x="1544796" y="157926"/>
                    </a:lnTo>
                    <a:cubicBezTo>
                      <a:pt x="1881540" y="434364"/>
                      <a:pt x="2218284" y="296145"/>
                      <a:pt x="2555029" y="157926"/>
                    </a:cubicBezTo>
                    <a:lnTo>
                      <a:pt x="2627424" y="128675"/>
                    </a:lnTo>
                    <a:lnTo>
                      <a:pt x="2649406" y="214846"/>
                    </a:lnTo>
                    <a:lnTo>
                      <a:pt x="2645794" y="216222"/>
                    </a:lnTo>
                    <a:cubicBezTo>
                      <a:pt x="2278794" y="363211"/>
                      <a:pt x="1911796" y="554450"/>
                      <a:pt x="1544797" y="253176"/>
                    </a:cubicBezTo>
                    <a:cubicBezTo>
                      <a:pt x="1039680" y="-161482"/>
                      <a:pt x="534562" y="356840"/>
                      <a:pt x="29444" y="408672"/>
                    </a:cubicBezTo>
                    <a:lnTo>
                      <a:pt x="0" y="409239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54" name="フリーフォーム: 図形 1553">
                <a:extLst>
                  <a:ext uri="{FF2B5EF4-FFF2-40B4-BE49-F238E27FC236}">
                    <a16:creationId xmlns:a16="http://schemas.microsoft.com/office/drawing/2014/main" id="{2E3C960A-3784-4633-A6EE-DB2D565E6592}"/>
                  </a:ext>
                </a:extLst>
              </p:cNvPr>
              <p:cNvSpPr/>
              <p:nvPr/>
            </p:nvSpPr>
            <p:spPr>
              <a:xfrm rot="5400000">
                <a:off x="9676548" y="2846047"/>
                <a:ext cx="2828225" cy="414453"/>
              </a:xfrm>
              <a:custGeom>
                <a:avLst/>
                <a:gdLst>
                  <a:gd name="connsiteX0" fmla="*/ 0 w 2828225"/>
                  <a:gd name="connsiteY0" fmla="*/ 2131 h 414453"/>
                  <a:gd name="connsiteX1" fmla="*/ 102616 w 2828225"/>
                  <a:gd name="connsiteY1" fmla="*/ 4106 h 414453"/>
                  <a:gd name="connsiteX2" fmla="*/ 1617968 w 2828225"/>
                  <a:gd name="connsiteY2" fmla="*/ 159602 h 414453"/>
                  <a:gd name="connsiteX3" fmla="*/ 2596632 w 2828225"/>
                  <a:gd name="connsiteY3" fmla="*/ 146657 h 414453"/>
                  <a:gd name="connsiteX4" fmla="*/ 2828225 w 2828225"/>
                  <a:gd name="connsiteY4" fmla="*/ 238020 h 414453"/>
                  <a:gd name="connsiteX5" fmla="*/ 2821555 w 2828225"/>
                  <a:gd name="connsiteY5" fmla="*/ 329255 h 414453"/>
                  <a:gd name="connsiteX6" fmla="*/ 2628201 w 2828225"/>
                  <a:gd name="connsiteY6" fmla="*/ 254852 h 414453"/>
                  <a:gd name="connsiteX7" fmla="*/ 1617967 w 2828225"/>
                  <a:gd name="connsiteY7" fmla="*/ 254852 h 414453"/>
                  <a:gd name="connsiteX8" fmla="*/ 102615 w 2828225"/>
                  <a:gd name="connsiteY8" fmla="*/ 99356 h 414453"/>
                  <a:gd name="connsiteX9" fmla="*/ 2305 w 2828225"/>
                  <a:gd name="connsiteY9" fmla="*/ 97426 h 41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8225" h="414453">
                    <a:moveTo>
                      <a:pt x="0" y="2131"/>
                    </a:moveTo>
                    <a:lnTo>
                      <a:pt x="102616" y="4106"/>
                    </a:lnTo>
                    <a:cubicBezTo>
                      <a:pt x="607733" y="55938"/>
                      <a:pt x="1112851" y="574259"/>
                      <a:pt x="1617968" y="159602"/>
                    </a:cubicBezTo>
                    <a:cubicBezTo>
                      <a:pt x="1944189" y="-108197"/>
                      <a:pt x="2270411" y="13150"/>
                      <a:pt x="2596632" y="146657"/>
                    </a:cubicBezTo>
                    <a:lnTo>
                      <a:pt x="2828225" y="238020"/>
                    </a:lnTo>
                    <a:lnTo>
                      <a:pt x="2821555" y="329255"/>
                    </a:lnTo>
                    <a:lnTo>
                      <a:pt x="2628201" y="254852"/>
                    </a:lnTo>
                    <a:cubicBezTo>
                      <a:pt x="2291457" y="116633"/>
                      <a:pt x="1954712" y="-21586"/>
                      <a:pt x="1617967" y="254852"/>
                    </a:cubicBezTo>
                    <a:cubicBezTo>
                      <a:pt x="1112849" y="669509"/>
                      <a:pt x="607732" y="151188"/>
                      <a:pt x="102615" y="99356"/>
                    </a:cubicBezTo>
                    <a:lnTo>
                      <a:pt x="2305" y="9742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55" name="フリーフォーム: 図形 1554">
                <a:extLst>
                  <a:ext uri="{FF2B5EF4-FFF2-40B4-BE49-F238E27FC236}">
                    <a16:creationId xmlns:a16="http://schemas.microsoft.com/office/drawing/2014/main" id="{6FFEB62D-E6E1-4B12-A056-100FC665879C}"/>
                  </a:ext>
                </a:extLst>
              </p:cNvPr>
              <p:cNvSpPr/>
              <p:nvPr/>
            </p:nvSpPr>
            <p:spPr>
              <a:xfrm>
                <a:off x="10488290" y="27773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56" name="フリーフォーム: 図形 1555">
                <a:extLst>
                  <a:ext uri="{FF2B5EF4-FFF2-40B4-BE49-F238E27FC236}">
                    <a16:creationId xmlns:a16="http://schemas.microsoft.com/office/drawing/2014/main" id="{B4C3685F-3DD8-4DDF-A800-9745DFCA0E0A}"/>
                  </a:ext>
                </a:extLst>
              </p:cNvPr>
              <p:cNvSpPr/>
              <p:nvPr/>
            </p:nvSpPr>
            <p:spPr>
              <a:xfrm>
                <a:off x="11053678" y="27773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98" name="グループ化 1497">
              <a:extLst>
                <a:ext uri="{FF2B5EF4-FFF2-40B4-BE49-F238E27FC236}">
                  <a16:creationId xmlns:a16="http://schemas.microsoft.com/office/drawing/2014/main" id="{B1E27BCA-6812-42F2-B0C6-3256D275C599}"/>
                </a:ext>
              </a:extLst>
            </p:cNvPr>
            <p:cNvGrpSpPr/>
            <p:nvPr/>
          </p:nvGrpSpPr>
          <p:grpSpPr>
            <a:xfrm>
              <a:off x="10778789" y="3677759"/>
              <a:ext cx="1064778" cy="588699"/>
              <a:chOff x="8413023" y="1199191"/>
              <a:chExt cx="7072472" cy="3910261"/>
            </a:xfrm>
          </p:grpSpPr>
          <p:sp>
            <p:nvSpPr>
              <p:cNvPr id="1510" name="楕円 1509">
                <a:extLst>
                  <a:ext uri="{FF2B5EF4-FFF2-40B4-BE49-F238E27FC236}">
                    <a16:creationId xmlns:a16="http://schemas.microsoft.com/office/drawing/2014/main" id="{04E30374-A902-4AE3-8834-6D2F42025783}"/>
                  </a:ext>
                </a:extLst>
              </p:cNvPr>
              <p:cNvSpPr/>
              <p:nvPr/>
            </p:nvSpPr>
            <p:spPr>
              <a:xfrm>
                <a:off x="12393044" y="180565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11" name="楕円 1510">
                <a:extLst>
                  <a:ext uri="{FF2B5EF4-FFF2-40B4-BE49-F238E27FC236}">
                    <a16:creationId xmlns:a16="http://schemas.microsoft.com/office/drawing/2014/main" id="{8A29659E-C1A0-4719-8C68-9214FB299090}"/>
                  </a:ext>
                </a:extLst>
              </p:cNvPr>
              <p:cNvSpPr/>
              <p:nvPr/>
            </p:nvSpPr>
            <p:spPr>
              <a:xfrm>
                <a:off x="12393044" y="32686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12" name="フリーフォーム: 図形 1511">
                <a:extLst>
                  <a:ext uri="{FF2B5EF4-FFF2-40B4-BE49-F238E27FC236}">
                    <a16:creationId xmlns:a16="http://schemas.microsoft.com/office/drawing/2014/main" id="{D48B73D6-B655-4B42-950C-D672F8F5272D}"/>
                  </a:ext>
                </a:extLst>
              </p:cNvPr>
              <p:cNvSpPr/>
              <p:nvPr/>
            </p:nvSpPr>
            <p:spPr>
              <a:xfrm>
                <a:off x="12887486" y="1805652"/>
                <a:ext cx="1035908" cy="942167"/>
              </a:xfrm>
              <a:custGeom>
                <a:avLst/>
                <a:gdLst>
                  <a:gd name="connsiteX0" fmla="*/ 270733 w 1035908"/>
                  <a:gd name="connsiteY0" fmla="*/ 0 h 942167"/>
                  <a:gd name="connsiteX1" fmla="*/ 1035908 w 1035908"/>
                  <a:gd name="connsiteY1" fmla="*/ 520546 h 942167"/>
                  <a:gd name="connsiteX2" fmla="*/ 811793 w 1035908"/>
                  <a:gd name="connsiteY2" fmla="*/ 888628 h 942167"/>
                  <a:gd name="connsiteX3" fmla="*/ 716407 w 1035908"/>
                  <a:gd name="connsiteY3" fmla="*/ 942167 h 942167"/>
                  <a:gd name="connsiteX4" fmla="*/ 771080 w 1035908"/>
                  <a:gd name="connsiteY4" fmla="*/ 865093 h 942167"/>
                  <a:gd name="connsiteX5" fmla="*/ 832708 w 1035908"/>
                  <a:gd name="connsiteY5" fmla="*/ 631517 h 942167"/>
                  <a:gd name="connsiteX6" fmla="*/ 48483 w 1035908"/>
                  <a:gd name="connsiteY6" fmla="*/ 31443 h 942167"/>
                  <a:gd name="connsiteX7" fmla="*/ 0 w 1035908"/>
                  <a:gd name="connsiteY7" fmla="*/ 35183 h 942167"/>
                  <a:gd name="connsiteX8" fmla="*/ 116524 w 1035908"/>
                  <a:gd name="connsiteY8" fmla="*/ 10576 h 942167"/>
                  <a:gd name="connsiteX9" fmla="*/ 270733 w 1035908"/>
                  <a:gd name="connsiteY9" fmla="*/ 0 h 94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908" h="942167">
                    <a:moveTo>
                      <a:pt x="270733" y="0"/>
                    </a:moveTo>
                    <a:cubicBezTo>
                      <a:pt x="693327" y="0"/>
                      <a:pt x="1035908" y="233056"/>
                      <a:pt x="1035908" y="520546"/>
                    </a:cubicBezTo>
                    <a:cubicBezTo>
                      <a:pt x="1035908" y="664291"/>
                      <a:pt x="950263" y="794427"/>
                      <a:pt x="811793" y="888628"/>
                    </a:cubicBezTo>
                    <a:lnTo>
                      <a:pt x="716407" y="942167"/>
                    </a:lnTo>
                    <a:lnTo>
                      <a:pt x="771080" y="865093"/>
                    </a:lnTo>
                    <a:cubicBezTo>
                      <a:pt x="810764" y="793301"/>
                      <a:pt x="832708" y="714370"/>
                      <a:pt x="832708" y="631517"/>
                    </a:cubicBezTo>
                    <a:cubicBezTo>
                      <a:pt x="832708" y="300105"/>
                      <a:pt x="481599" y="31443"/>
                      <a:pt x="48483" y="31443"/>
                    </a:cubicBezTo>
                    <a:lnTo>
                      <a:pt x="0" y="35183"/>
                    </a:lnTo>
                    <a:lnTo>
                      <a:pt x="116524" y="10576"/>
                    </a:lnTo>
                    <a:cubicBezTo>
                      <a:pt x="166335" y="3641"/>
                      <a:pt x="217909" y="0"/>
                      <a:pt x="2707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13" name="フリーフォーム: 図形 1512">
                <a:extLst>
                  <a:ext uri="{FF2B5EF4-FFF2-40B4-BE49-F238E27FC236}">
                    <a16:creationId xmlns:a16="http://schemas.microsoft.com/office/drawing/2014/main" id="{563DDDA5-C098-445A-AFAC-99495DD6B3FE}"/>
                  </a:ext>
                </a:extLst>
              </p:cNvPr>
              <p:cNvSpPr/>
              <p:nvPr/>
            </p:nvSpPr>
            <p:spPr>
              <a:xfrm>
                <a:off x="13027120" y="33311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14" name="楕円 1513">
                <a:extLst>
                  <a:ext uri="{FF2B5EF4-FFF2-40B4-BE49-F238E27FC236}">
                    <a16:creationId xmlns:a16="http://schemas.microsoft.com/office/drawing/2014/main" id="{12926CE4-DD25-4C97-80DA-98EB321F13F9}"/>
                  </a:ext>
                </a:extLst>
              </p:cNvPr>
              <p:cNvSpPr/>
              <p:nvPr/>
            </p:nvSpPr>
            <p:spPr>
              <a:xfrm rot="1800000">
                <a:off x="10171253" y="4321296"/>
                <a:ext cx="1298039" cy="588414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15" name="楕円 1514">
                <a:extLst>
                  <a:ext uri="{FF2B5EF4-FFF2-40B4-BE49-F238E27FC236}">
                    <a16:creationId xmlns:a16="http://schemas.microsoft.com/office/drawing/2014/main" id="{3E964D33-F9F5-41EA-B056-B04FD942F998}"/>
                  </a:ext>
                </a:extLst>
              </p:cNvPr>
              <p:cNvSpPr/>
              <p:nvPr/>
            </p:nvSpPr>
            <p:spPr>
              <a:xfrm>
                <a:off x="10159884" y="1199191"/>
                <a:ext cx="2233158" cy="1360408"/>
              </a:xfrm>
              <a:prstGeom prst="ellipse">
                <a:avLst/>
              </a:pr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16" name="フリーフォーム: 図形 1515">
                <a:extLst>
                  <a:ext uri="{FF2B5EF4-FFF2-40B4-BE49-F238E27FC236}">
                    <a16:creationId xmlns:a16="http://schemas.microsoft.com/office/drawing/2014/main" id="{199C3690-D9A7-4418-B7AE-412630047FAE}"/>
                  </a:ext>
                </a:extLst>
              </p:cNvPr>
              <p:cNvSpPr/>
              <p:nvPr/>
            </p:nvSpPr>
            <p:spPr>
              <a:xfrm>
                <a:off x="8413023" y="1637222"/>
                <a:ext cx="7072471" cy="2838450"/>
              </a:xfrm>
              <a:custGeom>
                <a:avLst/>
                <a:gdLst>
                  <a:gd name="connsiteX0" fmla="*/ 2962904 w 7072471"/>
                  <a:gd name="connsiteY0" fmla="*/ 0 h 2838450"/>
                  <a:gd name="connsiteX1" fmla="*/ 5165636 w 7072471"/>
                  <a:gd name="connsiteY1" fmla="*/ 876778 h 2838450"/>
                  <a:gd name="connsiteX2" fmla="*/ 5243424 w 7072471"/>
                  <a:gd name="connsiteY2" fmla="*/ 1081278 h 2838450"/>
                  <a:gd name="connsiteX3" fmla="*/ 5313077 w 7072471"/>
                  <a:gd name="connsiteY3" fmla="*/ 1088896 h 2838450"/>
                  <a:gd name="connsiteX4" fmla="*/ 5684197 w 7072471"/>
                  <a:gd name="connsiteY4" fmla="*/ 1011857 h 2838450"/>
                  <a:gd name="connsiteX5" fmla="*/ 5792111 w 7072471"/>
                  <a:gd name="connsiteY5" fmla="*/ 950102 h 2838450"/>
                  <a:gd name="connsiteX6" fmla="*/ 5803925 w 7072471"/>
                  <a:gd name="connsiteY6" fmla="*/ 934522 h 2838450"/>
                  <a:gd name="connsiteX7" fmla="*/ 6431121 w 7072471"/>
                  <a:gd name="connsiteY7" fmla="*/ 657225 h 2838450"/>
                  <a:gd name="connsiteX8" fmla="*/ 7072471 w 7072471"/>
                  <a:gd name="connsiteY8" fmla="*/ 1425575 h 2838450"/>
                  <a:gd name="connsiteX9" fmla="*/ 6431121 w 7072471"/>
                  <a:gd name="connsiteY9" fmla="*/ 2181225 h 2838450"/>
                  <a:gd name="connsiteX10" fmla="*/ 5884613 w 7072471"/>
                  <a:gd name="connsiteY10" fmla="*/ 1983271 h 2838450"/>
                  <a:gd name="connsiteX11" fmla="*/ 5864125 w 7072471"/>
                  <a:gd name="connsiteY11" fmla="*/ 1963125 h 2838450"/>
                  <a:gd name="connsiteX12" fmla="*/ 5796438 w 7072471"/>
                  <a:gd name="connsiteY12" fmla="*/ 1908297 h 2838450"/>
                  <a:gd name="connsiteX13" fmla="*/ 5313077 w 7072471"/>
                  <a:gd name="connsiteY13" fmla="*/ 1767026 h 2838450"/>
                  <a:gd name="connsiteX14" fmla="*/ 5246364 w 7072471"/>
                  <a:gd name="connsiteY14" fmla="*/ 1774323 h 2838450"/>
                  <a:gd name="connsiteX15" fmla="*/ 5182206 w 7072471"/>
                  <a:gd name="connsiteY15" fmla="*/ 1949802 h 2838450"/>
                  <a:gd name="connsiteX16" fmla="*/ 2962904 w 7072471"/>
                  <a:gd name="connsiteY16" fmla="*/ 2838450 h 2838450"/>
                  <a:gd name="connsiteX17" fmla="*/ 133206 w 7072471"/>
                  <a:gd name="connsiteY17" fmla="*/ 1841259 h 2838450"/>
                  <a:gd name="connsiteX18" fmla="*/ 75451 w 7072471"/>
                  <a:gd name="connsiteY18" fmla="*/ 1733667 h 2838450"/>
                  <a:gd name="connsiteX19" fmla="*/ 91774 w 7072471"/>
                  <a:gd name="connsiteY19" fmla="*/ 1727972 h 2838450"/>
                  <a:gd name="connsiteX20" fmla="*/ 296058 w 7072471"/>
                  <a:gd name="connsiteY20" fmla="*/ 1507849 h 2838450"/>
                  <a:gd name="connsiteX21" fmla="*/ 72854 w 7072471"/>
                  <a:gd name="connsiteY21" fmla="*/ 1599174 h 2838450"/>
                  <a:gd name="connsiteX22" fmla="*/ 29500 w 7072471"/>
                  <a:gd name="connsiteY22" fmla="*/ 1608908 h 2838450"/>
                  <a:gd name="connsiteX23" fmla="*/ 15297 w 7072471"/>
                  <a:gd name="connsiteY23" fmla="*/ 1564333 h 2838450"/>
                  <a:gd name="connsiteX24" fmla="*/ 0 w 7072471"/>
                  <a:gd name="connsiteY24" fmla="*/ 1419225 h 2838450"/>
                  <a:gd name="connsiteX25" fmla="*/ 2962904 w 7072471"/>
                  <a:gd name="connsiteY25" fmla="*/ 0 h 28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072471" h="2838450">
                    <a:moveTo>
                      <a:pt x="2962904" y="0"/>
                    </a:moveTo>
                    <a:cubicBezTo>
                      <a:pt x="4190180" y="0"/>
                      <a:pt x="4891620" y="364070"/>
                      <a:pt x="5165636" y="876778"/>
                    </a:cubicBezTo>
                    <a:lnTo>
                      <a:pt x="5243424" y="1081278"/>
                    </a:lnTo>
                    <a:lnTo>
                      <a:pt x="5313077" y="1088896"/>
                    </a:lnTo>
                    <a:cubicBezTo>
                      <a:pt x="5440526" y="1092746"/>
                      <a:pt x="5567876" y="1066605"/>
                      <a:pt x="5684197" y="1011857"/>
                    </a:cubicBezTo>
                    <a:lnTo>
                      <a:pt x="5792111" y="950102"/>
                    </a:lnTo>
                    <a:lnTo>
                      <a:pt x="5803925" y="934522"/>
                    </a:lnTo>
                    <a:cubicBezTo>
                      <a:pt x="5953005" y="765170"/>
                      <a:pt x="6178617" y="657225"/>
                      <a:pt x="6431121" y="657225"/>
                    </a:cubicBezTo>
                    <a:cubicBezTo>
                      <a:pt x="6880018" y="657225"/>
                      <a:pt x="7072471" y="1004734"/>
                      <a:pt x="7072471" y="1425575"/>
                    </a:cubicBezTo>
                    <a:cubicBezTo>
                      <a:pt x="7072471" y="1846416"/>
                      <a:pt x="6880018" y="2181225"/>
                      <a:pt x="6431121" y="2181225"/>
                    </a:cubicBezTo>
                    <a:cubicBezTo>
                      <a:pt x="6220701" y="2181225"/>
                      <a:pt x="6028956" y="2106263"/>
                      <a:pt x="5884613" y="1983271"/>
                    </a:cubicBezTo>
                    <a:lnTo>
                      <a:pt x="5864125" y="1963125"/>
                    </a:lnTo>
                    <a:lnTo>
                      <a:pt x="5796438" y="1908297"/>
                    </a:lnTo>
                    <a:cubicBezTo>
                      <a:pt x="5652764" y="1810077"/>
                      <a:pt x="5483009" y="1761893"/>
                      <a:pt x="5313077" y="1767026"/>
                    </a:cubicBezTo>
                    <a:lnTo>
                      <a:pt x="5246364" y="1774323"/>
                    </a:lnTo>
                    <a:lnTo>
                      <a:pt x="5182206" y="1949802"/>
                    </a:lnTo>
                    <a:cubicBezTo>
                      <a:pt x="4920619" y="2472918"/>
                      <a:pt x="4215748" y="2838450"/>
                      <a:pt x="2962904" y="2838450"/>
                    </a:cubicBezTo>
                    <a:cubicBezTo>
                      <a:pt x="1633356" y="2838450"/>
                      <a:pt x="508344" y="2418981"/>
                      <a:pt x="133206" y="1841259"/>
                    </a:cubicBezTo>
                    <a:lnTo>
                      <a:pt x="75451" y="1733667"/>
                    </a:lnTo>
                    <a:lnTo>
                      <a:pt x="91774" y="1727972"/>
                    </a:lnTo>
                    <a:cubicBezTo>
                      <a:pt x="220825" y="1674031"/>
                      <a:pt x="302303" y="1592766"/>
                      <a:pt x="296058" y="1507849"/>
                    </a:cubicBezTo>
                    <a:cubicBezTo>
                      <a:pt x="232075" y="1544978"/>
                      <a:pt x="156095" y="1575862"/>
                      <a:pt x="72854" y="1599174"/>
                    </a:cubicBezTo>
                    <a:lnTo>
                      <a:pt x="29500" y="1608908"/>
                    </a:lnTo>
                    <a:lnTo>
                      <a:pt x="15297" y="1564333"/>
                    </a:lnTo>
                    <a:cubicBezTo>
                      <a:pt x="5182" y="1516622"/>
                      <a:pt x="0" y="1468214"/>
                      <a:pt x="0" y="1419225"/>
                    </a:cubicBezTo>
                    <a:cubicBezTo>
                      <a:pt x="0" y="635409"/>
                      <a:pt x="1326537" y="0"/>
                      <a:pt x="2962904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17" name="楕円 7">
                <a:extLst>
                  <a:ext uri="{FF2B5EF4-FFF2-40B4-BE49-F238E27FC236}">
                    <a16:creationId xmlns:a16="http://schemas.microsoft.com/office/drawing/2014/main" id="{20FA14A6-51DF-4CB8-B4C6-D71D0A4917FD}"/>
                  </a:ext>
                </a:extLst>
              </p:cNvPr>
              <p:cNvSpPr/>
              <p:nvPr/>
            </p:nvSpPr>
            <p:spPr>
              <a:xfrm>
                <a:off x="14031344" y="2301169"/>
                <a:ext cx="1454150" cy="1524000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18" name="フリーフォーム: 図形 1517">
                <a:extLst>
                  <a:ext uri="{FF2B5EF4-FFF2-40B4-BE49-F238E27FC236}">
                    <a16:creationId xmlns:a16="http://schemas.microsoft.com/office/drawing/2014/main" id="{84FDC49E-61EB-44CB-B6CE-5EFDC38B5559}"/>
                  </a:ext>
                </a:extLst>
              </p:cNvPr>
              <p:cNvSpPr/>
              <p:nvPr/>
            </p:nvSpPr>
            <p:spPr>
              <a:xfrm>
                <a:off x="9416788" y="1906621"/>
                <a:ext cx="851546" cy="2264205"/>
              </a:xfrm>
              <a:custGeom>
                <a:avLst/>
                <a:gdLst>
                  <a:gd name="connsiteX0" fmla="*/ 227126 w 851546"/>
                  <a:gd name="connsiteY0" fmla="*/ 0 h 2264205"/>
                  <a:gd name="connsiteX1" fmla="*/ 274858 w 851546"/>
                  <a:gd name="connsiteY1" fmla="*/ 29928 h 2264205"/>
                  <a:gd name="connsiteX2" fmla="*/ 851546 w 851546"/>
                  <a:gd name="connsiteY2" fmla="*/ 1108489 h 2264205"/>
                  <a:gd name="connsiteX3" fmla="*/ 274858 w 851546"/>
                  <a:gd name="connsiteY3" fmla="*/ 2174413 h 2264205"/>
                  <a:gd name="connsiteX4" fmla="*/ 128157 w 851546"/>
                  <a:gd name="connsiteY4" fmla="*/ 2264205 h 2264205"/>
                  <a:gd name="connsiteX5" fmla="*/ 74457 w 851546"/>
                  <a:gd name="connsiteY5" fmla="*/ 2244970 h 2264205"/>
                  <a:gd name="connsiteX6" fmla="*/ 0 w 851546"/>
                  <a:gd name="connsiteY6" fmla="*/ 2212556 h 2264205"/>
                  <a:gd name="connsiteX7" fmla="*/ 35655 w 851546"/>
                  <a:gd name="connsiteY7" fmla="*/ 2195805 h 2264205"/>
                  <a:gd name="connsiteX8" fmla="*/ 743096 w 851546"/>
                  <a:gd name="connsiteY8" fmla="*/ 1107679 h 2264205"/>
                  <a:gd name="connsiteX9" fmla="*/ 187775 w 851546"/>
                  <a:gd name="connsiteY9" fmla="*/ 98222 h 2264205"/>
                  <a:gd name="connsiteX10" fmla="*/ 100830 w 851546"/>
                  <a:gd name="connsiteY10" fmla="*/ 45238 h 2264205"/>
                  <a:gd name="connsiteX11" fmla="*/ 227126 w 851546"/>
                  <a:gd name="connsiteY11" fmla="*/ 0 h 226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546" h="2264205">
                    <a:moveTo>
                      <a:pt x="227126" y="0"/>
                    </a:moveTo>
                    <a:lnTo>
                      <a:pt x="274858" y="29928"/>
                    </a:lnTo>
                    <a:cubicBezTo>
                      <a:pt x="669410" y="307498"/>
                      <a:pt x="851546" y="689752"/>
                      <a:pt x="851546" y="1108489"/>
                    </a:cubicBezTo>
                    <a:cubicBezTo>
                      <a:pt x="851546" y="1527226"/>
                      <a:pt x="669410" y="1903161"/>
                      <a:pt x="274858" y="2174413"/>
                    </a:cubicBezTo>
                    <a:lnTo>
                      <a:pt x="128157" y="2264205"/>
                    </a:lnTo>
                    <a:lnTo>
                      <a:pt x="74457" y="2244970"/>
                    </a:lnTo>
                    <a:lnTo>
                      <a:pt x="0" y="2212556"/>
                    </a:lnTo>
                    <a:lnTo>
                      <a:pt x="35655" y="2195805"/>
                    </a:lnTo>
                    <a:cubicBezTo>
                      <a:pt x="521121" y="1938773"/>
                      <a:pt x="743096" y="1548576"/>
                      <a:pt x="743096" y="1107679"/>
                    </a:cubicBezTo>
                    <a:cubicBezTo>
                      <a:pt x="743096" y="715771"/>
                      <a:pt x="567709" y="358008"/>
                      <a:pt x="187775" y="98222"/>
                    </a:cubicBezTo>
                    <a:lnTo>
                      <a:pt x="100830" y="45238"/>
                    </a:lnTo>
                    <a:lnTo>
                      <a:pt x="2271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19" name="フリーフォーム: 図形 1518">
                <a:extLst>
                  <a:ext uri="{FF2B5EF4-FFF2-40B4-BE49-F238E27FC236}">
                    <a16:creationId xmlns:a16="http://schemas.microsoft.com/office/drawing/2014/main" id="{5B47F33E-9B23-49F5-9FD6-B832C1061629}"/>
                  </a:ext>
                </a:extLst>
              </p:cNvPr>
              <p:cNvSpPr/>
              <p:nvPr/>
            </p:nvSpPr>
            <p:spPr>
              <a:xfrm>
                <a:off x="9076575" y="2063589"/>
                <a:ext cx="723426" cy="1939976"/>
              </a:xfrm>
              <a:custGeom>
                <a:avLst/>
                <a:gdLst>
                  <a:gd name="connsiteX0" fmla="*/ 183989 w 723426"/>
                  <a:gd name="connsiteY0" fmla="*/ 0 h 1939976"/>
                  <a:gd name="connsiteX1" fmla="*/ 209439 w 723426"/>
                  <a:gd name="connsiteY1" fmla="*/ 15509 h 1939976"/>
                  <a:gd name="connsiteX2" fmla="*/ 723426 w 723426"/>
                  <a:gd name="connsiteY2" fmla="*/ 949830 h 1939976"/>
                  <a:gd name="connsiteX3" fmla="*/ 209439 w 723426"/>
                  <a:gd name="connsiteY3" fmla="*/ 1873204 h 1939976"/>
                  <a:gd name="connsiteX4" fmla="*/ 97199 w 723426"/>
                  <a:gd name="connsiteY4" fmla="*/ 1939976 h 1939976"/>
                  <a:gd name="connsiteX5" fmla="*/ 13031 w 723426"/>
                  <a:gd name="connsiteY5" fmla="*/ 1895617 h 1939976"/>
                  <a:gd name="connsiteX6" fmla="*/ 0 w 723426"/>
                  <a:gd name="connsiteY6" fmla="*/ 1887270 h 1939976"/>
                  <a:gd name="connsiteX7" fmla="*/ 120508 w 723426"/>
                  <a:gd name="connsiteY7" fmla="*/ 1816908 h 1939976"/>
                  <a:gd name="connsiteX8" fmla="*/ 612639 w 723426"/>
                  <a:gd name="connsiteY8" fmla="*/ 949170 h 1939976"/>
                  <a:gd name="connsiteX9" fmla="*/ 120508 w 723426"/>
                  <a:gd name="connsiteY9" fmla="*/ 71146 h 1939976"/>
                  <a:gd name="connsiteX10" fmla="*/ 87010 w 723426"/>
                  <a:gd name="connsiteY10" fmla="*/ 51110 h 1939976"/>
                  <a:gd name="connsiteX11" fmla="*/ 183989 w 723426"/>
                  <a:gd name="connsiteY11" fmla="*/ 0 h 19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426" h="1939976">
                    <a:moveTo>
                      <a:pt x="183989" y="0"/>
                    </a:moveTo>
                    <a:lnTo>
                      <a:pt x="209439" y="15509"/>
                    </a:lnTo>
                    <a:cubicBezTo>
                      <a:pt x="561093" y="255959"/>
                      <a:pt x="723426" y="587093"/>
                      <a:pt x="723426" y="949830"/>
                    </a:cubicBezTo>
                    <a:cubicBezTo>
                      <a:pt x="723426" y="1312568"/>
                      <a:pt x="561093" y="1638228"/>
                      <a:pt x="209439" y="1873204"/>
                    </a:cubicBezTo>
                    <a:lnTo>
                      <a:pt x="97199" y="1939976"/>
                    </a:lnTo>
                    <a:lnTo>
                      <a:pt x="13031" y="1895617"/>
                    </a:lnTo>
                    <a:lnTo>
                      <a:pt x="0" y="1887270"/>
                    </a:lnTo>
                    <a:lnTo>
                      <a:pt x="120508" y="1816908"/>
                    </a:lnTo>
                    <a:cubicBezTo>
                      <a:pt x="457209" y="1596090"/>
                      <a:pt x="612639" y="1290052"/>
                      <a:pt x="612639" y="949170"/>
                    </a:cubicBezTo>
                    <a:cubicBezTo>
                      <a:pt x="612639" y="608289"/>
                      <a:pt x="457209" y="297107"/>
                      <a:pt x="120508" y="71146"/>
                    </a:cubicBezTo>
                    <a:lnTo>
                      <a:pt x="87010" y="51110"/>
                    </a:lnTo>
                    <a:lnTo>
                      <a:pt x="183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20" name="フリーフォーム: 図形 1519">
                <a:extLst>
                  <a:ext uri="{FF2B5EF4-FFF2-40B4-BE49-F238E27FC236}">
                    <a16:creationId xmlns:a16="http://schemas.microsoft.com/office/drawing/2014/main" id="{7918DC5F-600B-4499-8D5F-5D03B90E5029}"/>
                  </a:ext>
                </a:extLst>
              </p:cNvPr>
              <p:cNvSpPr/>
              <p:nvPr/>
            </p:nvSpPr>
            <p:spPr>
              <a:xfrm>
                <a:off x="9173774" y="1951858"/>
                <a:ext cx="986110" cy="2167318"/>
              </a:xfrm>
              <a:custGeom>
                <a:avLst/>
                <a:gdLst>
                  <a:gd name="connsiteX0" fmla="*/ 343844 w 986110"/>
                  <a:gd name="connsiteY0" fmla="*/ 0 h 2167318"/>
                  <a:gd name="connsiteX1" fmla="*/ 430789 w 986110"/>
                  <a:gd name="connsiteY1" fmla="*/ 52984 h 2167318"/>
                  <a:gd name="connsiteX2" fmla="*/ 986110 w 986110"/>
                  <a:gd name="connsiteY2" fmla="*/ 1062441 h 2167318"/>
                  <a:gd name="connsiteX3" fmla="*/ 278669 w 986110"/>
                  <a:gd name="connsiteY3" fmla="*/ 2150567 h 2167318"/>
                  <a:gd name="connsiteX4" fmla="*/ 243014 w 986110"/>
                  <a:gd name="connsiteY4" fmla="*/ 2167318 h 2167318"/>
                  <a:gd name="connsiteX5" fmla="*/ 107063 w 986110"/>
                  <a:gd name="connsiteY5" fmla="*/ 2108132 h 2167318"/>
                  <a:gd name="connsiteX6" fmla="*/ 0 w 986110"/>
                  <a:gd name="connsiteY6" fmla="*/ 2051707 h 2167318"/>
                  <a:gd name="connsiteX7" fmla="*/ 112240 w 986110"/>
                  <a:gd name="connsiteY7" fmla="*/ 1984935 h 2167318"/>
                  <a:gd name="connsiteX8" fmla="*/ 626227 w 986110"/>
                  <a:gd name="connsiteY8" fmla="*/ 1061561 h 2167318"/>
                  <a:gd name="connsiteX9" fmla="*/ 112240 w 986110"/>
                  <a:gd name="connsiteY9" fmla="*/ 127240 h 2167318"/>
                  <a:gd name="connsiteX10" fmla="*/ 86790 w 986110"/>
                  <a:gd name="connsiteY10" fmla="*/ 111731 h 2167318"/>
                  <a:gd name="connsiteX11" fmla="*/ 107063 w 986110"/>
                  <a:gd name="connsiteY11" fmla="*/ 101046 h 2167318"/>
                  <a:gd name="connsiteX12" fmla="*/ 317471 w 986110"/>
                  <a:gd name="connsiteY12" fmla="*/ 9446 h 2167318"/>
                  <a:gd name="connsiteX13" fmla="*/ 343844 w 986110"/>
                  <a:gd name="connsiteY13" fmla="*/ 0 h 21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6110" h="2167318">
                    <a:moveTo>
                      <a:pt x="343844" y="0"/>
                    </a:moveTo>
                    <a:lnTo>
                      <a:pt x="430789" y="52984"/>
                    </a:lnTo>
                    <a:cubicBezTo>
                      <a:pt x="810723" y="312770"/>
                      <a:pt x="986110" y="670533"/>
                      <a:pt x="986110" y="1062441"/>
                    </a:cubicBezTo>
                    <a:cubicBezTo>
                      <a:pt x="986110" y="1503338"/>
                      <a:pt x="764135" y="1893535"/>
                      <a:pt x="278669" y="2150567"/>
                    </a:cubicBezTo>
                    <a:lnTo>
                      <a:pt x="243014" y="2167318"/>
                    </a:lnTo>
                    <a:lnTo>
                      <a:pt x="107063" y="2108132"/>
                    </a:lnTo>
                    <a:lnTo>
                      <a:pt x="0" y="2051707"/>
                    </a:lnTo>
                    <a:lnTo>
                      <a:pt x="112240" y="1984935"/>
                    </a:lnTo>
                    <a:cubicBezTo>
                      <a:pt x="463894" y="1749959"/>
                      <a:pt x="626227" y="1424299"/>
                      <a:pt x="626227" y="1061561"/>
                    </a:cubicBezTo>
                    <a:cubicBezTo>
                      <a:pt x="626227" y="698824"/>
                      <a:pt x="463894" y="367690"/>
                      <a:pt x="112240" y="127240"/>
                    </a:cubicBezTo>
                    <a:lnTo>
                      <a:pt x="86790" y="111731"/>
                    </a:lnTo>
                    <a:lnTo>
                      <a:pt x="107063" y="101046"/>
                    </a:lnTo>
                    <a:cubicBezTo>
                      <a:pt x="174086" y="68942"/>
                      <a:pt x="244305" y="38369"/>
                      <a:pt x="317471" y="9446"/>
                    </a:cubicBezTo>
                    <a:lnTo>
                      <a:pt x="3438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521" name="グループ化 1520">
                <a:extLst>
                  <a:ext uri="{FF2B5EF4-FFF2-40B4-BE49-F238E27FC236}">
                    <a16:creationId xmlns:a16="http://schemas.microsoft.com/office/drawing/2014/main" id="{52FBEF14-C0C0-4043-B4D4-68216F24E0D7}"/>
                  </a:ext>
                </a:extLst>
              </p:cNvPr>
              <p:cNvGrpSpPr/>
              <p:nvPr/>
            </p:nvGrpSpPr>
            <p:grpSpPr>
              <a:xfrm>
                <a:off x="13598273" y="2566646"/>
                <a:ext cx="628767" cy="993112"/>
                <a:chOff x="6736079" y="2993174"/>
                <a:chExt cx="628767" cy="993112"/>
              </a:xfrm>
            </p:grpSpPr>
            <p:sp>
              <p:nvSpPr>
                <p:cNvPr id="1532" name="フリーフォーム: 図形 1531">
                  <a:extLst>
                    <a:ext uri="{FF2B5EF4-FFF2-40B4-BE49-F238E27FC236}">
                      <a16:creationId xmlns:a16="http://schemas.microsoft.com/office/drawing/2014/main" id="{81A988B7-0EEE-4A02-A50D-AFAA6EFBA610}"/>
                    </a:ext>
                  </a:extLst>
                </p:cNvPr>
                <p:cNvSpPr/>
                <p:nvPr/>
              </p:nvSpPr>
              <p:spPr>
                <a:xfrm>
                  <a:off x="7166083" y="2993174"/>
                  <a:ext cx="198763" cy="993112"/>
                </a:xfrm>
                <a:custGeom>
                  <a:avLst/>
                  <a:gdLst>
                    <a:gd name="connsiteX0" fmla="*/ 194240 w 198763"/>
                    <a:gd name="connsiteY0" fmla="*/ 0 h 993112"/>
                    <a:gd name="connsiteX1" fmla="*/ 176657 w 198763"/>
                    <a:gd name="connsiteY1" fmla="*/ 52524 h 993112"/>
                    <a:gd name="connsiteX2" fmla="*/ 116039 w 198763"/>
                    <a:gd name="connsiteY2" fmla="*/ 489801 h 993112"/>
                    <a:gd name="connsiteX3" fmla="*/ 176657 w 198763"/>
                    <a:gd name="connsiteY3" fmla="*/ 927078 h 993112"/>
                    <a:gd name="connsiteX4" fmla="*/ 198763 w 198763"/>
                    <a:gd name="connsiteY4" fmla="*/ 993112 h 993112"/>
                    <a:gd name="connsiteX5" fmla="*/ 181184 w 198763"/>
                    <a:gd name="connsiteY5" fmla="*/ 978873 h 993112"/>
                    <a:gd name="connsiteX6" fmla="*/ 68943 w 198763"/>
                    <a:gd name="connsiteY6" fmla="*/ 914641 h 993112"/>
                    <a:gd name="connsiteX7" fmla="*/ 50445 w 198763"/>
                    <a:gd name="connsiteY7" fmla="*/ 907656 h 993112"/>
                    <a:gd name="connsiteX8" fmla="*/ 26892 w 198763"/>
                    <a:gd name="connsiteY8" fmla="*/ 801297 h 993112"/>
                    <a:gd name="connsiteX9" fmla="*/ 0 w 198763"/>
                    <a:gd name="connsiteY9" fmla="*/ 489800 h 993112"/>
                    <a:gd name="connsiteX10" fmla="*/ 26892 w 198763"/>
                    <a:gd name="connsiteY10" fmla="*/ 178303 h 993112"/>
                    <a:gd name="connsiteX11" fmla="*/ 46098 w 198763"/>
                    <a:gd name="connsiteY11" fmla="*/ 91577 h 993112"/>
                    <a:gd name="connsiteX12" fmla="*/ 68943 w 198763"/>
                    <a:gd name="connsiteY12" fmla="*/ 82433 h 993112"/>
                    <a:gd name="connsiteX13" fmla="*/ 176857 w 198763"/>
                    <a:gd name="connsiteY13" fmla="*/ 20678 h 993112"/>
                    <a:gd name="connsiteX14" fmla="*/ 188671 w 198763"/>
                    <a:gd name="connsiteY14" fmla="*/ 5098 h 993112"/>
                    <a:gd name="connsiteX15" fmla="*/ 194240 w 198763"/>
                    <a:gd name="connsiteY15" fmla="*/ 0 h 993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8763" h="993112">
                      <a:moveTo>
                        <a:pt x="194240" y="0"/>
                      </a:moveTo>
                      <a:lnTo>
                        <a:pt x="176657" y="52524"/>
                      </a:lnTo>
                      <a:cubicBezTo>
                        <a:pt x="136852" y="192699"/>
                        <a:pt x="116039" y="340023"/>
                        <a:pt x="116039" y="489801"/>
                      </a:cubicBezTo>
                      <a:cubicBezTo>
                        <a:pt x="116039" y="639580"/>
                        <a:pt x="136852" y="786904"/>
                        <a:pt x="176657" y="927078"/>
                      </a:cubicBezTo>
                      <a:lnTo>
                        <a:pt x="198763" y="993112"/>
                      </a:lnTo>
                      <a:lnTo>
                        <a:pt x="181184" y="978873"/>
                      </a:lnTo>
                      <a:cubicBezTo>
                        <a:pt x="145266" y="954318"/>
                        <a:pt x="107717" y="932890"/>
                        <a:pt x="68943" y="914641"/>
                      </a:cubicBezTo>
                      <a:lnTo>
                        <a:pt x="50445" y="907656"/>
                      </a:lnTo>
                      <a:lnTo>
                        <a:pt x="26892" y="801297"/>
                      </a:lnTo>
                      <a:cubicBezTo>
                        <a:pt x="9223" y="700629"/>
                        <a:pt x="0" y="596100"/>
                        <a:pt x="0" y="489800"/>
                      </a:cubicBezTo>
                      <a:cubicBezTo>
                        <a:pt x="0" y="383501"/>
                        <a:pt x="9223" y="278971"/>
                        <a:pt x="26892" y="178303"/>
                      </a:cubicBezTo>
                      <a:lnTo>
                        <a:pt x="46098" y="91577"/>
                      </a:lnTo>
                      <a:lnTo>
                        <a:pt x="68943" y="82433"/>
                      </a:lnTo>
                      <a:lnTo>
                        <a:pt x="176857" y="20678"/>
                      </a:lnTo>
                      <a:lnTo>
                        <a:pt x="188671" y="5098"/>
                      </a:lnTo>
                      <a:lnTo>
                        <a:pt x="1942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3" name="フリーフォーム: 図形 1532">
                  <a:extLst>
                    <a:ext uri="{FF2B5EF4-FFF2-40B4-BE49-F238E27FC236}">
                      <a16:creationId xmlns:a16="http://schemas.microsoft.com/office/drawing/2014/main" id="{D398058F-9A12-4EA1-A0B0-21CE3C91F4B6}"/>
                    </a:ext>
                  </a:extLst>
                </p:cNvPr>
                <p:cNvSpPr/>
                <p:nvPr/>
              </p:nvSpPr>
              <p:spPr>
                <a:xfrm>
                  <a:off x="6736079" y="3134654"/>
                  <a:ext cx="135348" cy="710086"/>
                </a:xfrm>
                <a:custGeom>
                  <a:avLst/>
                  <a:gdLst>
                    <a:gd name="connsiteX0" fmla="*/ 54228 w 135348"/>
                    <a:gd name="connsiteY0" fmla="*/ 0 h 710086"/>
                    <a:gd name="connsiteX1" fmla="*/ 58174 w 135348"/>
                    <a:gd name="connsiteY1" fmla="*/ 10374 h 710086"/>
                    <a:gd name="connsiteX2" fmla="*/ 127827 w 135348"/>
                    <a:gd name="connsiteY2" fmla="*/ 17992 h 710086"/>
                    <a:gd name="connsiteX3" fmla="*/ 131539 w 135348"/>
                    <a:gd name="connsiteY3" fmla="*/ 17887 h 710086"/>
                    <a:gd name="connsiteX4" fmla="*/ 106303 w 135348"/>
                    <a:gd name="connsiteY4" fmla="*/ 135333 h 710086"/>
                    <a:gd name="connsiteX5" fmla="*/ 91441 w 135348"/>
                    <a:gd name="connsiteY5" fmla="*/ 348321 h 710086"/>
                    <a:gd name="connsiteX6" fmla="*/ 106303 w 135348"/>
                    <a:gd name="connsiteY6" fmla="*/ 561309 h 710086"/>
                    <a:gd name="connsiteX7" fmla="*/ 135348 w 135348"/>
                    <a:gd name="connsiteY7" fmla="*/ 696483 h 710086"/>
                    <a:gd name="connsiteX8" fmla="*/ 127827 w 135348"/>
                    <a:gd name="connsiteY8" fmla="*/ 696122 h 710086"/>
                    <a:gd name="connsiteX9" fmla="*/ 61114 w 135348"/>
                    <a:gd name="connsiteY9" fmla="*/ 703419 h 710086"/>
                    <a:gd name="connsiteX10" fmla="*/ 58676 w 135348"/>
                    <a:gd name="connsiteY10" fmla="*/ 710086 h 710086"/>
                    <a:gd name="connsiteX11" fmla="*/ 42959 w 135348"/>
                    <a:gd name="connsiteY11" fmla="*/ 662590 h 710086"/>
                    <a:gd name="connsiteX12" fmla="*/ 0 w 135348"/>
                    <a:gd name="connsiteY12" fmla="*/ 348321 h 710086"/>
                    <a:gd name="connsiteX13" fmla="*/ 42959 w 135348"/>
                    <a:gd name="connsiteY13" fmla="*/ 34052 h 710086"/>
                    <a:gd name="connsiteX14" fmla="*/ 54228 w 135348"/>
                    <a:gd name="connsiteY14" fmla="*/ 0 h 710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5348" h="710086">
                      <a:moveTo>
                        <a:pt x="54228" y="0"/>
                      </a:moveTo>
                      <a:lnTo>
                        <a:pt x="58174" y="10374"/>
                      </a:lnTo>
                      <a:lnTo>
                        <a:pt x="127827" y="17992"/>
                      </a:lnTo>
                      <a:lnTo>
                        <a:pt x="131539" y="17887"/>
                      </a:lnTo>
                      <a:lnTo>
                        <a:pt x="106303" y="135333"/>
                      </a:lnTo>
                      <a:cubicBezTo>
                        <a:pt x="96559" y="204130"/>
                        <a:pt x="91441" y="275362"/>
                        <a:pt x="91441" y="348321"/>
                      </a:cubicBezTo>
                      <a:cubicBezTo>
                        <a:pt x="91441" y="421280"/>
                        <a:pt x="96559" y="492512"/>
                        <a:pt x="106303" y="561309"/>
                      </a:cubicBezTo>
                      <a:lnTo>
                        <a:pt x="135348" y="696483"/>
                      </a:lnTo>
                      <a:lnTo>
                        <a:pt x="127827" y="696122"/>
                      </a:lnTo>
                      <a:lnTo>
                        <a:pt x="61114" y="703419"/>
                      </a:lnTo>
                      <a:lnTo>
                        <a:pt x="58676" y="710086"/>
                      </a:lnTo>
                      <a:lnTo>
                        <a:pt x="42959" y="662590"/>
                      </a:lnTo>
                      <a:cubicBezTo>
                        <a:pt x="15040" y="563313"/>
                        <a:pt x="0" y="457760"/>
                        <a:pt x="0" y="348321"/>
                      </a:cubicBezTo>
                      <a:cubicBezTo>
                        <a:pt x="0" y="238883"/>
                        <a:pt x="15040" y="133329"/>
                        <a:pt x="42959" y="34052"/>
                      </a:cubicBezTo>
                      <a:lnTo>
                        <a:pt x="542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4" name="フリーフォーム: 図形 1533">
                  <a:extLst>
                    <a:ext uri="{FF2B5EF4-FFF2-40B4-BE49-F238E27FC236}">
                      <a16:creationId xmlns:a16="http://schemas.microsoft.com/office/drawing/2014/main" id="{2057C419-22F7-439B-990E-AD9EB80B5258}"/>
                    </a:ext>
                  </a:extLst>
                </p:cNvPr>
                <p:cNvSpPr/>
                <p:nvPr/>
              </p:nvSpPr>
              <p:spPr>
                <a:xfrm>
                  <a:off x="6827520" y="3084752"/>
                  <a:ext cx="389008" cy="816079"/>
                </a:xfrm>
                <a:custGeom>
                  <a:avLst/>
                  <a:gdLst>
                    <a:gd name="connsiteX0" fmla="*/ 384661 w 389008"/>
                    <a:gd name="connsiteY0" fmla="*/ 0 h 816079"/>
                    <a:gd name="connsiteX1" fmla="*/ 365455 w 389008"/>
                    <a:gd name="connsiteY1" fmla="*/ 86726 h 816079"/>
                    <a:gd name="connsiteX2" fmla="*/ 338563 w 389008"/>
                    <a:gd name="connsiteY2" fmla="*/ 398223 h 816079"/>
                    <a:gd name="connsiteX3" fmla="*/ 365455 w 389008"/>
                    <a:gd name="connsiteY3" fmla="*/ 709720 h 816079"/>
                    <a:gd name="connsiteX4" fmla="*/ 389008 w 389008"/>
                    <a:gd name="connsiteY4" fmla="*/ 816079 h 816079"/>
                    <a:gd name="connsiteX5" fmla="*/ 287913 w 389008"/>
                    <a:gd name="connsiteY5" fmla="*/ 777903 h 816079"/>
                    <a:gd name="connsiteX6" fmla="*/ 163397 w 389008"/>
                    <a:gd name="connsiteY6" fmla="*/ 752121 h 816079"/>
                    <a:gd name="connsiteX7" fmla="*/ 43907 w 389008"/>
                    <a:gd name="connsiteY7" fmla="*/ 746386 h 816079"/>
                    <a:gd name="connsiteX8" fmla="*/ 14862 w 389008"/>
                    <a:gd name="connsiteY8" fmla="*/ 611212 h 816079"/>
                    <a:gd name="connsiteX9" fmla="*/ 0 w 389008"/>
                    <a:gd name="connsiteY9" fmla="*/ 398224 h 816079"/>
                    <a:gd name="connsiteX10" fmla="*/ 14862 w 389008"/>
                    <a:gd name="connsiteY10" fmla="*/ 185236 h 816079"/>
                    <a:gd name="connsiteX11" fmla="*/ 40098 w 389008"/>
                    <a:gd name="connsiteY11" fmla="*/ 67790 h 816079"/>
                    <a:gd name="connsiteX12" fmla="*/ 131783 w 389008"/>
                    <a:gd name="connsiteY12" fmla="*/ 65181 h 816079"/>
                    <a:gd name="connsiteX13" fmla="*/ 318368 w 389008"/>
                    <a:gd name="connsiteY13" fmla="*/ 26532 h 816079"/>
                    <a:gd name="connsiteX14" fmla="*/ 384661 w 389008"/>
                    <a:gd name="connsiteY14" fmla="*/ 0 h 81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9008" h="816079">
                      <a:moveTo>
                        <a:pt x="384661" y="0"/>
                      </a:moveTo>
                      <a:lnTo>
                        <a:pt x="365455" y="86726"/>
                      </a:lnTo>
                      <a:cubicBezTo>
                        <a:pt x="347786" y="187394"/>
                        <a:pt x="338563" y="291924"/>
                        <a:pt x="338563" y="398223"/>
                      </a:cubicBezTo>
                      <a:cubicBezTo>
                        <a:pt x="338563" y="504523"/>
                        <a:pt x="347786" y="609052"/>
                        <a:pt x="365455" y="709720"/>
                      </a:cubicBezTo>
                      <a:lnTo>
                        <a:pt x="389008" y="816079"/>
                      </a:lnTo>
                      <a:lnTo>
                        <a:pt x="287913" y="777903"/>
                      </a:lnTo>
                      <a:cubicBezTo>
                        <a:pt x="247094" y="766062"/>
                        <a:pt x="205453" y="757451"/>
                        <a:pt x="163397" y="752121"/>
                      </a:cubicBezTo>
                      <a:lnTo>
                        <a:pt x="43907" y="746386"/>
                      </a:lnTo>
                      <a:lnTo>
                        <a:pt x="14862" y="611212"/>
                      </a:lnTo>
                      <a:cubicBezTo>
                        <a:pt x="5118" y="542415"/>
                        <a:pt x="0" y="471183"/>
                        <a:pt x="0" y="398224"/>
                      </a:cubicBezTo>
                      <a:cubicBezTo>
                        <a:pt x="0" y="325265"/>
                        <a:pt x="5118" y="254033"/>
                        <a:pt x="14862" y="185236"/>
                      </a:cubicBezTo>
                      <a:lnTo>
                        <a:pt x="40098" y="67790"/>
                      </a:lnTo>
                      <a:lnTo>
                        <a:pt x="131783" y="65181"/>
                      </a:lnTo>
                      <a:cubicBezTo>
                        <a:pt x="195142" y="59651"/>
                        <a:pt x="257792" y="46711"/>
                        <a:pt x="318368" y="26532"/>
                      </a:cubicBezTo>
                      <a:lnTo>
                        <a:pt x="3846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22" name="フリーフォーム: 図形 1521">
                <a:extLst>
                  <a:ext uri="{FF2B5EF4-FFF2-40B4-BE49-F238E27FC236}">
                    <a16:creationId xmlns:a16="http://schemas.microsoft.com/office/drawing/2014/main" id="{FAE3EA73-BBD1-4009-89A6-3054ED666057}"/>
                  </a:ext>
                </a:extLst>
              </p:cNvPr>
              <p:cNvSpPr/>
              <p:nvPr/>
            </p:nvSpPr>
            <p:spPr>
              <a:xfrm>
                <a:off x="14524414" y="2301169"/>
                <a:ext cx="961081" cy="1524000"/>
              </a:xfrm>
              <a:custGeom>
                <a:avLst/>
                <a:gdLst>
                  <a:gd name="connsiteX0" fmla="*/ 319731 w 961081"/>
                  <a:gd name="connsiteY0" fmla="*/ 0 h 1524000"/>
                  <a:gd name="connsiteX1" fmla="*/ 961081 w 961081"/>
                  <a:gd name="connsiteY1" fmla="*/ 768350 h 1524000"/>
                  <a:gd name="connsiteX2" fmla="*/ 319731 w 961081"/>
                  <a:gd name="connsiteY2" fmla="*/ 1524000 h 1524000"/>
                  <a:gd name="connsiteX3" fmla="*/ 3353 w 961081"/>
                  <a:gd name="connsiteY3" fmla="*/ 1464118 h 1524000"/>
                  <a:gd name="connsiteX4" fmla="*/ 0 w 961081"/>
                  <a:gd name="connsiteY4" fmla="*/ 1462412 h 1524000"/>
                  <a:gd name="connsiteX5" fmla="*/ 88161 w 961081"/>
                  <a:gd name="connsiteY5" fmla="*/ 1470397 h 1524000"/>
                  <a:gd name="connsiteX6" fmla="*/ 710256 w 961081"/>
                  <a:gd name="connsiteY6" fmla="*/ 767903 h 1524000"/>
                  <a:gd name="connsiteX7" fmla="*/ 88161 w 961081"/>
                  <a:gd name="connsiteY7" fmla="*/ 53603 h 1524000"/>
                  <a:gd name="connsiteX8" fmla="*/ 0 w 961081"/>
                  <a:gd name="connsiteY8" fmla="*/ 61589 h 1524000"/>
                  <a:gd name="connsiteX9" fmla="*/ 3353 w 961081"/>
                  <a:gd name="connsiteY9" fmla="*/ 59882 h 1524000"/>
                  <a:gd name="connsiteX10" fmla="*/ 319731 w 961081"/>
                  <a:gd name="connsiteY10" fmla="*/ 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1081" h="1524000">
                    <a:moveTo>
                      <a:pt x="319731" y="0"/>
                    </a:moveTo>
                    <a:cubicBezTo>
                      <a:pt x="768628" y="0"/>
                      <a:pt x="961081" y="347509"/>
                      <a:pt x="961081" y="768350"/>
                    </a:cubicBezTo>
                    <a:cubicBezTo>
                      <a:pt x="961081" y="1189191"/>
                      <a:pt x="768628" y="1524000"/>
                      <a:pt x="319731" y="1524000"/>
                    </a:cubicBezTo>
                    <a:cubicBezTo>
                      <a:pt x="207507" y="1524000"/>
                      <a:pt x="100595" y="1502678"/>
                      <a:pt x="3353" y="1464118"/>
                    </a:cubicBezTo>
                    <a:lnTo>
                      <a:pt x="0" y="1462412"/>
                    </a:lnTo>
                    <a:lnTo>
                      <a:pt x="88161" y="1470397"/>
                    </a:lnTo>
                    <a:cubicBezTo>
                      <a:pt x="523581" y="1470397"/>
                      <a:pt x="710256" y="1159140"/>
                      <a:pt x="710256" y="767903"/>
                    </a:cubicBezTo>
                    <a:cubicBezTo>
                      <a:pt x="710256" y="376667"/>
                      <a:pt x="523581" y="53603"/>
                      <a:pt x="88161" y="53603"/>
                    </a:cubicBezTo>
                    <a:lnTo>
                      <a:pt x="0" y="61589"/>
                    </a:lnTo>
                    <a:lnTo>
                      <a:pt x="3353" y="59882"/>
                    </a:lnTo>
                    <a:cubicBezTo>
                      <a:pt x="100595" y="21323"/>
                      <a:pt x="207507" y="0"/>
                      <a:pt x="3197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23" name="フリーフォーム: 図形 1522">
                <a:extLst>
                  <a:ext uri="{FF2B5EF4-FFF2-40B4-BE49-F238E27FC236}">
                    <a16:creationId xmlns:a16="http://schemas.microsoft.com/office/drawing/2014/main" id="{4E74600D-C902-455D-9A8A-2D2507657C0E}"/>
                  </a:ext>
                </a:extLst>
              </p:cNvPr>
              <p:cNvSpPr/>
              <p:nvPr/>
            </p:nvSpPr>
            <p:spPr>
              <a:xfrm>
                <a:off x="10264568" y="1199192"/>
                <a:ext cx="2023793" cy="394021"/>
              </a:xfrm>
              <a:custGeom>
                <a:avLst/>
                <a:gdLst>
                  <a:gd name="connsiteX0" fmla="*/ 1011896 w 2023793"/>
                  <a:gd name="connsiteY0" fmla="*/ 0 h 394021"/>
                  <a:gd name="connsiteX1" fmla="*/ 1993710 w 2023793"/>
                  <a:gd name="connsiteY1" fmla="*/ 355979 h 394021"/>
                  <a:gd name="connsiteX2" fmla="*/ 2023793 w 2023793"/>
                  <a:gd name="connsiteY2" fmla="*/ 394021 h 394021"/>
                  <a:gd name="connsiteX3" fmla="*/ 1981043 w 2023793"/>
                  <a:gd name="connsiteY3" fmla="*/ 370677 h 394021"/>
                  <a:gd name="connsiteX4" fmla="*/ 1011896 w 2023793"/>
                  <a:gd name="connsiteY4" fmla="*/ 171450 h 394021"/>
                  <a:gd name="connsiteX5" fmla="*/ 42749 w 2023793"/>
                  <a:gd name="connsiteY5" fmla="*/ 370677 h 394021"/>
                  <a:gd name="connsiteX6" fmla="*/ 0 w 2023793"/>
                  <a:gd name="connsiteY6" fmla="*/ 394021 h 394021"/>
                  <a:gd name="connsiteX7" fmla="*/ 30082 w 2023793"/>
                  <a:gd name="connsiteY7" fmla="*/ 355979 h 394021"/>
                  <a:gd name="connsiteX8" fmla="*/ 1011896 w 2023793"/>
                  <a:gd name="connsiteY8" fmla="*/ 0 h 394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793" h="394021">
                    <a:moveTo>
                      <a:pt x="1011896" y="0"/>
                    </a:moveTo>
                    <a:cubicBezTo>
                      <a:pt x="1435857" y="0"/>
                      <a:pt x="1804630" y="143942"/>
                      <a:pt x="1993710" y="355979"/>
                    </a:cubicBezTo>
                    <a:lnTo>
                      <a:pt x="2023793" y="394021"/>
                    </a:lnTo>
                    <a:lnTo>
                      <a:pt x="1981043" y="370677"/>
                    </a:lnTo>
                    <a:cubicBezTo>
                      <a:pt x="1733017" y="247585"/>
                      <a:pt x="1390372" y="171450"/>
                      <a:pt x="1011896" y="171450"/>
                    </a:cubicBezTo>
                    <a:cubicBezTo>
                      <a:pt x="633421" y="171450"/>
                      <a:pt x="290775" y="247585"/>
                      <a:pt x="42749" y="370677"/>
                    </a:cubicBezTo>
                    <a:lnTo>
                      <a:pt x="0" y="394021"/>
                    </a:lnTo>
                    <a:lnTo>
                      <a:pt x="30082" y="355979"/>
                    </a:lnTo>
                    <a:cubicBezTo>
                      <a:pt x="219163" y="143942"/>
                      <a:pt x="587936" y="0"/>
                      <a:pt x="1011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24" name="フリーフォーム: 図形 1523">
                <a:extLst>
                  <a:ext uri="{FF2B5EF4-FFF2-40B4-BE49-F238E27FC236}">
                    <a16:creationId xmlns:a16="http://schemas.microsoft.com/office/drawing/2014/main" id="{445848C8-195C-4AB1-B980-CDB2760EF6E6}"/>
                  </a:ext>
                </a:extLst>
              </p:cNvPr>
              <p:cNvSpPr/>
              <p:nvPr/>
            </p:nvSpPr>
            <p:spPr>
              <a:xfrm rot="1800000">
                <a:off x="11023625" y="4617733"/>
                <a:ext cx="373915" cy="491719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25" name="楕円 1524">
                <a:extLst>
                  <a:ext uri="{FF2B5EF4-FFF2-40B4-BE49-F238E27FC236}">
                    <a16:creationId xmlns:a16="http://schemas.microsoft.com/office/drawing/2014/main" id="{9E14DFC6-29D7-4D5E-AFBF-1545728F6A23}"/>
                  </a:ext>
                </a:extLst>
              </p:cNvPr>
              <p:cNvSpPr/>
              <p:nvPr/>
            </p:nvSpPr>
            <p:spPr>
              <a:xfrm>
                <a:off x="8918613" y="2276735"/>
                <a:ext cx="439131" cy="439131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26" name="楕円 1525">
                <a:extLst>
                  <a:ext uri="{FF2B5EF4-FFF2-40B4-BE49-F238E27FC236}">
                    <a16:creationId xmlns:a16="http://schemas.microsoft.com/office/drawing/2014/main" id="{AC3C682E-CE1D-455A-8ED8-30AC08534703}"/>
                  </a:ext>
                </a:extLst>
              </p:cNvPr>
              <p:cNvSpPr/>
              <p:nvPr/>
            </p:nvSpPr>
            <p:spPr>
              <a:xfrm>
                <a:off x="9139917" y="2362783"/>
                <a:ext cx="112639" cy="112639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27" name="フリーフォーム: 図形 1526">
                <a:extLst>
                  <a:ext uri="{FF2B5EF4-FFF2-40B4-BE49-F238E27FC236}">
                    <a16:creationId xmlns:a16="http://schemas.microsoft.com/office/drawing/2014/main" id="{84E379E8-9C50-4977-800F-071A24A6C4E6}"/>
                  </a:ext>
                </a:extLst>
              </p:cNvPr>
              <p:cNvSpPr/>
              <p:nvPr/>
            </p:nvSpPr>
            <p:spPr>
              <a:xfrm rot="5400000">
                <a:off x="10305544" y="2215114"/>
                <a:ext cx="2838450" cy="1682669"/>
              </a:xfrm>
              <a:custGeom>
                <a:avLst/>
                <a:gdLst>
                  <a:gd name="connsiteX0" fmla="*/ 0 w 2838450"/>
                  <a:gd name="connsiteY0" fmla="*/ 1190177 h 1682669"/>
                  <a:gd name="connsiteX1" fmla="*/ 64898 w 2838450"/>
                  <a:gd name="connsiteY1" fmla="*/ 366777 h 1682669"/>
                  <a:gd name="connsiteX2" fmla="*/ 75110 w 2838450"/>
                  <a:gd name="connsiteY2" fmla="*/ 315666 h 1682669"/>
                  <a:gd name="connsiteX3" fmla="*/ 104554 w 2838450"/>
                  <a:gd name="connsiteY3" fmla="*/ 315099 h 1682669"/>
                  <a:gd name="connsiteX4" fmla="*/ 1619907 w 2838450"/>
                  <a:gd name="connsiteY4" fmla="*/ 159603 h 1682669"/>
                  <a:gd name="connsiteX5" fmla="*/ 2720904 w 2838450"/>
                  <a:gd name="connsiteY5" fmla="*/ 122649 h 1682669"/>
                  <a:gd name="connsiteX6" fmla="*/ 2724516 w 2838450"/>
                  <a:gd name="connsiteY6" fmla="*/ 121273 h 1682669"/>
                  <a:gd name="connsiteX7" fmla="*/ 2737707 w 2838450"/>
                  <a:gd name="connsiteY7" fmla="*/ 172980 h 1682669"/>
                  <a:gd name="connsiteX8" fmla="*/ 2838450 w 2838450"/>
                  <a:gd name="connsiteY8" fmla="*/ 1190177 h 1682669"/>
                  <a:gd name="connsiteX9" fmla="*/ 2831123 w 2838450"/>
                  <a:gd name="connsiteY9" fmla="*/ 1493117 h 1682669"/>
                  <a:gd name="connsiteX10" fmla="*/ 2823413 w 2838450"/>
                  <a:gd name="connsiteY10" fmla="*/ 1598580 h 1682669"/>
                  <a:gd name="connsiteX11" fmla="*/ 2756419 w 2838450"/>
                  <a:gd name="connsiteY11" fmla="*/ 1574090 h 1682669"/>
                  <a:gd name="connsiteX12" fmla="*/ 1619907 w 2838450"/>
                  <a:gd name="connsiteY12" fmla="*/ 1523068 h 1682669"/>
                  <a:gd name="connsiteX13" fmla="*/ 104555 w 2838450"/>
                  <a:gd name="connsiteY13" fmla="*/ 1367572 h 1682669"/>
                  <a:gd name="connsiteX14" fmla="*/ 4244 w 2838450"/>
                  <a:gd name="connsiteY14" fmla="*/ 1365641 h 1682669"/>
                  <a:gd name="connsiteX15" fmla="*/ 0 w 2838450"/>
                  <a:gd name="connsiteY15" fmla="*/ 1190177 h 168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8450" h="1682669">
                    <a:moveTo>
                      <a:pt x="0" y="1190177"/>
                    </a:moveTo>
                    <a:cubicBezTo>
                      <a:pt x="0" y="883358"/>
                      <a:pt x="22755" y="609404"/>
                      <a:pt x="64898" y="366777"/>
                    </a:cubicBezTo>
                    <a:lnTo>
                      <a:pt x="75110" y="315666"/>
                    </a:lnTo>
                    <a:lnTo>
                      <a:pt x="104554" y="315099"/>
                    </a:lnTo>
                    <a:cubicBezTo>
                      <a:pt x="609672" y="263267"/>
                      <a:pt x="1114790" y="-255055"/>
                      <a:pt x="1619907" y="159603"/>
                    </a:cubicBezTo>
                    <a:cubicBezTo>
                      <a:pt x="1986906" y="460877"/>
                      <a:pt x="2353904" y="269638"/>
                      <a:pt x="2720904" y="122649"/>
                    </a:cubicBezTo>
                    <a:lnTo>
                      <a:pt x="2724516" y="121273"/>
                    </a:lnTo>
                    <a:lnTo>
                      <a:pt x="2737707" y="172980"/>
                    </a:lnTo>
                    <a:cubicBezTo>
                      <a:pt x="2802754" y="460662"/>
                      <a:pt x="2838450" y="798663"/>
                      <a:pt x="2838450" y="1190177"/>
                    </a:cubicBezTo>
                    <a:cubicBezTo>
                      <a:pt x="2838450" y="1292450"/>
                      <a:pt x="2835968" y="1393512"/>
                      <a:pt x="2831123" y="1493117"/>
                    </a:cubicBezTo>
                    <a:lnTo>
                      <a:pt x="2823413" y="1598580"/>
                    </a:lnTo>
                    <a:lnTo>
                      <a:pt x="2756419" y="1574090"/>
                    </a:lnTo>
                    <a:cubicBezTo>
                      <a:pt x="2377582" y="1425883"/>
                      <a:pt x="1998744" y="1212075"/>
                      <a:pt x="1619907" y="1523068"/>
                    </a:cubicBezTo>
                    <a:cubicBezTo>
                      <a:pt x="1114789" y="1937725"/>
                      <a:pt x="609672" y="1419404"/>
                      <a:pt x="104555" y="1367572"/>
                    </a:cubicBezTo>
                    <a:lnTo>
                      <a:pt x="4244" y="1365641"/>
                    </a:lnTo>
                    <a:lnTo>
                      <a:pt x="0" y="119017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28" name="フリーフォーム: 図形 1527">
                <a:extLst>
                  <a:ext uri="{FF2B5EF4-FFF2-40B4-BE49-F238E27FC236}">
                    <a16:creationId xmlns:a16="http://schemas.microsoft.com/office/drawing/2014/main" id="{8473C40C-7A1E-4854-B623-CED2489354D5}"/>
                  </a:ext>
                </a:extLst>
              </p:cNvPr>
              <p:cNvSpPr/>
              <p:nvPr/>
            </p:nvSpPr>
            <p:spPr>
              <a:xfrm rot="5400000">
                <a:off x="11128585" y="2830648"/>
                <a:ext cx="2649406" cy="412777"/>
              </a:xfrm>
              <a:custGeom>
                <a:avLst/>
                <a:gdLst>
                  <a:gd name="connsiteX0" fmla="*/ 0 w 2649406"/>
                  <a:gd name="connsiteY0" fmla="*/ 409239 h 412777"/>
                  <a:gd name="connsiteX1" fmla="*/ 19105 w 2649406"/>
                  <a:gd name="connsiteY1" fmla="*/ 313621 h 412777"/>
                  <a:gd name="connsiteX2" fmla="*/ 29443 w 2649406"/>
                  <a:gd name="connsiteY2" fmla="*/ 313422 h 412777"/>
                  <a:gd name="connsiteX3" fmla="*/ 29485 w 2649406"/>
                  <a:gd name="connsiteY3" fmla="*/ 313415 h 412777"/>
                  <a:gd name="connsiteX4" fmla="*/ 124154 w 2649406"/>
                  <a:gd name="connsiteY4" fmla="*/ 298577 h 412777"/>
                  <a:gd name="connsiteX5" fmla="*/ 144263 w 2649406"/>
                  <a:gd name="connsiteY5" fmla="*/ 293540 h 412777"/>
                  <a:gd name="connsiteX6" fmla="*/ 155723 w 2649406"/>
                  <a:gd name="connsiteY6" fmla="*/ 291555 h 412777"/>
                  <a:gd name="connsiteX7" fmla="*/ 178997 w 2649406"/>
                  <a:gd name="connsiteY7" fmla="*/ 284839 h 412777"/>
                  <a:gd name="connsiteX8" fmla="*/ 218864 w 2649406"/>
                  <a:gd name="connsiteY8" fmla="*/ 274851 h 412777"/>
                  <a:gd name="connsiteX9" fmla="*/ 244458 w 2649406"/>
                  <a:gd name="connsiteY9" fmla="*/ 265946 h 412777"/>
                  <a:gd name="connsiteX10" fmla="*/ 282002 w 2649406"/>
                  <a:gd name="connsiteY10" fmla="*/ 255111 h 412777"/>
                  <a:gd name="connsiteX11" fmla="*/ 534561 w 2649406"/>
                  <a:gd name="connsiteY11" fmla="*/ 157926 h 412777"/>
                  <a:gd name="connsiteX12" fmla="*/ 608850 w 2649406"/>
                  <a:gd name="connsiteY12" fmla="*/ 127910 h 412777"/>
                  <a:gd name="connsiteX13" fmla="*/ 787065 w 2649406"/>
                  <a:gd name="connsiteY13" fmla="*/ 60761 h 412777"/>
                  <a:gd name="connsiteX14" fmla="*/ 787120 w 2649406"/>
                  <a:gd name="connsiteY14" fmla="*/ 60740 h 412777"/>
                  <a:gd name="connsiteX15" fmla="*/ 899424 w 2649406"/>
                  <a:gd name="connsiteY15" fmla="*/ 28330 h 412777"/>
                  <a:gd name="connsiteX16" fmla="*/ 932692 w 2649406"/>
                  <a:gd name="connsiteY16" fmla="*/ 20955 h 412777"/>
                  <a:gd name="connsiteX17" fmla="*/ 1017032 w 2649406"/>
                  <a:gd name="connsiteY17" fmla="*/ 6351 h 412777"/>
                  <a:gd name="connsiteX18" fmla="*/ 1051403 w 2649406"/>
                  <a:gd name="connsiteY18" fmla="*/ 2204 h 412777"/>
                  <a:gd name="connsiteX19" fmla="*/ 1165958 w 2649406"/>
                  <a:gd name="connsiteY19" fmla="*/ 0 h 412777"/>
                  <a:gd name="connsiteX20" fmla="*/ 1278963 w 2649406"/>
                  <a:gd name="connsiteY20" fmla="*/ 19568 h 412777"/>
                  <a:gd name="connsiteX21" fmla="*/ 1355332 w 2649406"/>
                  <a:gd name="connsiteY21" fmla="*/ 43414 h 412777"/>
                  <a:gd name="connsiteX22" fmla="*/ 1355377 w 2649406"/>
                  <a:gd name="connsiteY22" fmla="*/ 43429 h 412777"/>
                  <a:gd name="connsiteX23" fmla="*/ 1355422 w 2649406"/>
                  <a:gd name="connsiteY23" fmla="*/ 43450 h 412777"/>
                  <a:gd name="connsiteX24" fmla="*/ 1439213 w 2649406"/>
                  <a:gd name="connsiteY24" fmla="*/ 85333 h 412777"/>
                  <a:gd name="connsiteX25" fmla="*/ 1460315 w 2649406"/>
                  <a:gd name="connsiteY25" fmla="*/ 98021 h 412777"/>
                  <a:gd name="connsiteX26" fmla="*/ 1544749 w 2649406"/>
                  <a:gd name="connsiteY26" fmla="*/ 157891 h 412777"/>
                  <a:gd name="connsiteX27" fmla="*/ 1544796 w 2649406"/>
                  <a:gd name="connsiteY27" fmla="*/ 157926 h 412777"/>
                  <a:gd name="connsiteX28" fmla="*/ 2555029 w 2649406"/>
                  <a:gd name="connsiteY28" fmla="*/ 157926 h 412777"/>
                  <a:gd name="connsiteX29" fmla="*/ 2627424 w 2649406"/>
                  <a:gd name="connsiteY29" fmla="*/ 128675 h 412777"/>
                  <a:gd name="connsiteX30" fmla="*/ 2649406 w 2649406"/>
                  <a:gd name="connsiteY30" fmla="*/ 214846 h 412777"/>
                  <a:gd name="connsiteX31" fmla="*/ 2645794 w 2649406"/>
                  <a:gd name="connsiteY31" fmla="*/ 216222 h 412777"/>
                  <a:gd name="connsiteX32" fmla="*/ 1544797 w 2649406"/>
                  <a:gd name="connsiteY32" fmla="*/ 253176 h 412777"/>
                  <a:gd name="connsiteX33" fmla="*/ 29444 w 2649406"/>
                  <a:gd name="connsiteY33" fmla="*/ 408672 h 412777"/>
                  <a:gd name="connsiteX34" fmla="*/ 0 w 2649406"/>
                  <a:gd name="connsiteY34" fmla="*/ 409239 h 41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49406" h="412777">
                    <a:moveTo>
                      <a:pt x="0" y="409239"/>
                    </a:moveTo>
                    <a:lnTo>
                      <a:pt x="19105" y="313621"/>
                    </a:lnTo>
                    <a:lnTo>
                      <a:pt x="29443" y="313422"/>
                    </a:lnTo>
                    <a:lnTo>
                      <a:pt x="29485" y="313415"/>
                    </a:lnTo>
                    <a:lnTo>
                      <a:pt x="124154" y="298577"/>
                    </a:lnTo>
                    <a:lnTo>
                      <a:pt x="144263" y="293540"/>
                    </a:lnTo>
                    <a:lnTo>
                      <a:pt x="155723" y="291555"/>
                    </a:lnTo>
                    <a:lnTo>
                      <a:pt x="178997" y="284839"/>
                    </a:lnTo>
                    <a:lnTo>
                      <a:pt x="218864" y="274851"/>
                    </a:lnTo>
                    <a:lnTo>
                      <a:pt x="244458" y="265946"/>
                    </a:lnTo>
                    <a:lnTo>
                      <a:pt x="282002" y="255111"/>
                    </a:lnTo>
                    <a:cubicBezTo>
                      <a:pt x="366188" y="227035"/>
                      <a:pt x="450375" y="192481"/>
                      <a:pt x="534561" y="157926"/>
                    </a:cubicBezTo>
                    <a:lnTo>
                      <a:pt x="608850" y="127910"/>
                    </a:lnTo>
                    <a:lnTo>
                      <a:pt x="787065" y="60761"/>
                    </a:lnTo>
                    <a:lnTo>
                      <a:pt x="787120" y="60740"/>
                    </a:lnTo>
                    <a:lnTo>
                      <a:pt x="899424" y="28330"/>
                    </a:lnTo>
                    <a:lnTo>
                      <a:pt x="932692" y="20955"/>
                    </a:lnTo>
                    <a:lnTo>
                      <a:pt x="1017032" y="6351"/>
                    </a:lnTo>
                    <a:lnTo>
                      <a:pt x="1051403" y="2204"/>
                    </a:lnTo>
                    <a:lnTo>
                      <a:pt x="1165958" y="0"/>
                    </a:lnTo>
                    <a:lnTo>
                      <a:pt x="1278963" y="19568"/>
                    </a:lnTo>
                    <a:lnTo>
                      <a:pt x="1355332" y="43414"/>
                    </a:lnTo>
                    <a:lnTo>
                      <a:pt x="1355377" y="43429"/>
                    </a:lnTo>
                    <a:lnTo>
                      <a:pt x="1355422" y="43450"/>
                    </a:lnTo>
                    <a:lnTo>
                      <a:pt x="1439213" y="85333"/>
                    </a:lnTo>
                    <a:lnTo>
                      <a:pt x="1460315" y="98021"/>
                    </a:lnTo>
                    <a:lnTo>
                      <a:pt x="1544749" y="157891"/>
                    </a:lnTo>
                    <a:lnTo>
                      <a:pt x="1544796" y="157926"/>
                    </a:lnTo>
                    <a:cubicBezTo>
                      <a:pt x="1881540" y="434364"/>
                      <a:pt x="2218284" y="296145"/>
                      <a:pt x="2555029" y="157926"/>
                    </a:cubicBezTo>
                    <a:lnTo>
                      <a:pt x="2627424" y="128675"/>
                    </a:lnTo>
                    <a:lnTo>
                      <a:pt x="2649406" y="214846"/>
                    </a:lnTo>
                    <a:lnTo>
                      <a:pt x="2645794" y="216222"/>
                    </a:lnTo>
                    <a:cubicBezTo>
                      <a:pt x="2278794" y="363211"/>
                      <a:pt x="1911796" y="554450"/>
                      <a:pt x="1544797" y="253176"/>
                    </a:cubicBezTo>
                    <a:cubicBezTo>
                      <a:pt x="1039680" y="-161482"/>
                      <a:pt x="534562" y="356840"/>
                      <a:pt x="29444" y="408672"/>
                    </a:cubicBezTo>
                    <a:lnTo>
                      <a:pt x="0" y="409239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29" name="フリーフォーム: 図形 1528">
                <a:extLst>
                  <a:ext uri="{FF2B5EF4-FFF2-40B4-BE49-F238E27FC236}">
                    <a16:creationId xmlns:a16="http://schemas.microsoft.com/office/drawing/2014/main" id="{CF04E822-94A7-4155-B6BD-E6A41877EF64}"/>
                  </a:ext>
                </a:extLst>
              </p:cNvPr>
              <p:cNvSpPr/>
              <p:nvPr/>
            </p:nvSpPr>
            <p:spPr>
              <a:xfrm rot="5400000">
                <a:off x="9676548" y="2846047"/>
                <a:ext cx="2828225" cy="414453"/>
              </a:xfrm>
              <a:custGeom>
                <a:avLst/>
                <a:gdLst>
                  <a:gd name="connsiteX0" fmla="*/ 0 w 2828225"/>
                  <a:gd name="connsiteY0" fmla="*/ 2131 h 414453"/>
                  <a:gd name="connsiteX1" fmla="*/ 102616 w 2828225"/>
                  <a:gd name="connsiteY1" fmla="*/ 4106 h 414453"/>
                  <a:gd name="connsiteX2" fmla="*/ 1617968 w 2828225"/>
                  <a:gd name="connsiteY2" fmla="*/ 159602 h 414453"/>
                  <a:gd name="connsiteX3" fmla="*/ 2596632 w 2828225"/>
                  <a:gd name="connsiteY3" fmla="*/ 146657 h 414453"/>
                  <a:gd name="connsiteX4" fmla="*/ 2828225 w 2828225"/>
                  <a:gd name="connsiteY4" fmla="*/ 238020 h 414453"/>
                  <a:gd name="connsiteX5" fmla="*/ 2821555 w 2828225"/>
                  <a:gd name="connsiteY5" fmla="*/ 329255 h 414453"/>
                  <a:gd name="connsiteX6" fmla="*/ 2628201 w 2828225"/>
                  <a:gd name="connsiteY6" fmla="*/ 254852 h 414453"/>
                  <a:gd name="connsiteX7" fmla="*/ 1617967 w 2828225"/>
                  <a:gd name="connsiteY7" fmla="*/ 254852 h 414453"/>
                  <a:gd name="connsiteX8" fmla="*/ 102615 w 2828225"/>
                  <a:gd name="connsiteY8" fmla="*/ 99356 h 414453"/>
                  <a:gd name="connsiteX9" fmla="*/ 2305 w 2828225"/>
                  <a:gd name="connsiteY9" fmla="*/ 97426 h 41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8225" h="414453">
                    <a:moveTo>
                      <a:pt x="0" y="2131"/>
                    </a:moveTo>
                    <a:lnTo>
                      <a:pt x="102616" y="4106"/>
                    </a:lnTo>
                    <a:cubicBezTo>
                      <a:pt x="607733" y="55938"/>
                      <a:pt x="1112851" y="574259"/>
                      <a:pt x="1617968" y="159602"/>
                    </a:cubicBezTo>
                    <a:cubicBezTo>
                      <a:pt x="1944189" y="-108197"/>
                      <a:pt x="2270411" y="13150"/>
                      <a:pt x="2596632" y="146657"/>
                    </a:cubicBezTo>
                    <a:lnTo>
                      <a:pt x="2828225" y="238020"/>
                    </a:lnTo>
                    <a:lnTo>
                      <a:pt x="2821555" y="329255"/>
                    </a:lnTo>
                    <a:lnTo>
                      <a:pt x="2628201" y="254852"/>
                    </a:lnTo>
                    <a:cubicBezTo>
                      <a:pt x="2291457" y="116633"/>
                      <a:pt x="1954712" y="-21586"/>
                      <a:pt x="1617967" y="254852"/>
                    </a:cubicBezTo>
                    <a:cubicBezTo>
                      <a:pt x="1112849" y="669509"/>
                      <a:pt x="607732" y="151188"/>
                      <a:pt x="102615" y="99356"/>
                    </a:cubicBezTo>
                    <a:lnTo>
                      <a:pt x="2305" y="9742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30" name="フリーフォーム: 図形 1529">
                <a:extLst>
                  <a:ext uri="{FF2B5EF4-FFF2-40B4-BE49-F238E27FC236}">
                    <a16:creationId xmlns:a16="http://schemas.microsoft.com/office/drawing/2014/main" id="{D790FE33-0756-4C54-9AC5-164B715AC654}"/>
                  </a:ext>
                </a:extLst>
              </p:cNvPr>
              <p:cNvSpPr/>
              <p:nvPr/>
            </p:nvSpPr>
            <p:spPr>
              <a:xfrm>
                <a:off x="10488290" y="27773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31" name="フリーフォーム: 図形 1530">
                <a:extLst>
                  <a:ext uri="{FF2B5EF4-FFF2-40B4-BE49-F238E27FC236}">
                    <a16:creationId xmlns:a16="http://schemas.microsoft.com/office/drawing/2014/main" id="{AB926CD7-2961-4C0F-BA41-5D088C9637AF}"/>
                  </a:ext>
                </a:extLst>
              </p:cNvPr>
              <p:cNvSpPr/>
              <p:nvPr/>
            </p:nvSpPr>
            <p:spPr>
              <a:xfrm>
                <a:off x="11053678" y="27773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99" name="グループ化 1498">
              <a:extLst>
                <a:ext uri="{FF2B5EF4-FFF2-40B4-BE49-F238E27FC236}">
                  <a16:creationId xmlns:a16="http://schemas.microsoft.com/office/drawing/2014/main" id="{B1D35F49-A56F-40C1-884D-DF494D1BB46E}"/>
                </a:ext>
              </a:extLst>
            </p:cNvPr>
            <p:cNvGrpSpPr/>
            <p:nvPr/>
          </p:nvGrpSpPr>
          <p:grpSpPr>
            <a:xfrm>
              <a:off x="10614911" y="4361788"/>
              <a:ext cx="528750" cy="860403"/>
              <a:chOff x="2333624" y="774792"/>
              <a:chExt cx="762111" cy="1240137"/>
            </a:xfrm>
          </p:grpSpPr>
          <p:sp>
            <p:nvSpPr>
              <p:cNvPr id="1506" name="フリーフォーム: 図形 1505">
                <a:extLst>
                  <a:ext uri="{FF2B5EF4-FFF2-40B4-BE49-F238E27FC236}">
                    <a16:creationId xmlns:a16="http://schemas.microsoft.com/office/drawing/2014/main" id="{A8F0AAE1-2616-40A7-B35E-88DDBBA17509}"/>
                  </a:ext>
                </a:extLst>
              </p:cNvPr>
              <p:cNvSpPr/>
              <p:nvPr/>
            </p:nvSpPr>
            <p:spPr bwMode="auto">
              <a:xfrm rot="5400000">
                <a:off x="2191949" y="1344503"/>
                <a:ext cx="110620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7" name="フリーフォーム: 図形 1506">
                <a:extLst>
                  <a:ext uri="{FF2B5EF4-FFF2-40B4-BE49-F238E27FC236}">
                    <a16:creationId xmlns:a16="http://schemas.microsoft.com/office/drawing/2014/main" id="{869B098D-21A2-4FA6-8762-A05C91230EE9}"/>
                  </a:ext>
                </a:extLst>
              </p:cNvPr>
              <p:cNvSpPr/>
              <p:nvPr/>
            </p:nvSpPr>
            <p:spPr bwMode="auto">
              <a:xfrm rot="5400000">
                <a:off x="2024971" y="1277538"/>
                <a:ext cx="124013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8" name="フリーフォーム: 図形 1507">
                <a:extLst>
                  <a:ext uri="{FF2B5EF4-FFF2-40B4-BE49-F238E27FC236}">
                    <a16:creationId xmlns:a16="http://schemas.microsoft.com/office/drawing/2014/main" id="{2C3C67E0-3CCB-4DEA-A329-0FDFCDACBA07}"/>
                  </a:ext>
                </a:extLst>
              </p:cNvPr>
              <p:cNvSpPr/>
              <p:nvPr/>
            </p:nvSpPr>
            <p:spPr bwMode="auto">
              <a:xfrm rot="5400000">
                <a:off x="2437981" y="1357175"/>
                <a:ext cx="1106205" cy="209303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9" name="フリーフォーム: 図形 1508">
                <a:extLst>
                  <a:ext uri="{FF2B5EF4-FFF2-40B4-BE49-F238E27FC236}">
                    <a16:creationId xmlns:a16="http://schemas.microsoft.com/office/drawing/2014/main" id="{619D117C-B2FC-47D2-83D4-9206C813C279}"/>
                  </a:ext>
                </a:extLst>
              </p:cNvPr>
              <p:cNvSpPr/>
              <p:nvPr/>
            </p:nvSpPr>
            <p:spPr bwMode="auto">
              <a:xfrm rot="5400000">
                <a:off x="1996654" y="1520687"/>
                <a:ext cx="831212" cy="157272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00" name="フリーフォーム: 図形 1499">
              <a:extLst>
                <a:ext uri="{FF2B5EF4-FFF2-40B4-BE49-F238E27FC236}">
                  <a16:creationId xmlns:a16="http://schemas.microsoft.com/office/drawing/2014/main" id="{B588539A-7D7A-4254-8DBA-C0EC01DDF250}"/>
                </a:ext>
              </a:extLst>
            </p:cNvPr>
            <p:cNvSpPr/>
            <p:nvPr/>
          </p:nvSpPr>
          <p:spPr bwMode="auto">
            <a:xfrm>
              <a:off x="10554530" y="5085397"/>
              <a:ext cx="2697589" cy="236020"/>
            </a:xfrm>
            <a:custGeom>
              <a:avLst/>
              <a:gdLst>
                <a:gd name="connsiteX0" fmla="*/ 253153 w 2700301"/>
                <a:gd name="connsiteY0" fmla="*/ 622 h 308573"/>
                <a:gd name="connsiteX1" fmla="*/ 1350151 w 2700301"/>
                <a:gd name="connsiteY1" fmla="*/ 59160 h 308573"/>
                <a:gd name="connsiteX2" fmla="*/ 2700301 w 2700301"/>
                <a:gd name="connsiteY2" fmla="*/ 59160 h 308573"/>
                <a:gd name="connsiteX3" fmla="*/ 2700301 w 2700301"/>
                <a:gd name="connsiteY3" fmla="*/ 308573 h 308573"/>
                <a:gd name="connsiteX4" fmla="*/ 0 w 2700301"/>
                <a:gd name="connsiteY4" fmla="*/ 308573 h 308573"/>
                <a:gd name="connsiteX5" fmla="*/ 0 w 2700301"/>
                <a:gd name="connsiteY5" fmla="*/ 59160 h 308573"/>
                <a:gd name="connsiteX6" fmla="*/ 253153 w 2700301"/>
                <a:gd name="connsiteY6" fmla="*/ 622 h 30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0301" h="308573">
                  <a:moveTo>
                    <a:pt x="253153" y="622"/>
                  </a:moveTo>
                  <a:cubicBezTo>
                    <a:pt x="618819" y="-13688"/>
                    <a:pt x="984485" y="225667"/>
                    <a:pt x="1350151" y="59160"/>
                  </a:cubicBezTo>
                  <a:cubicBezTo>
                    <a:pt x="1800201" y="-145773"/>
                    <a:pt x="2250251" y="264092"/>
                    <a:pt x="2700301" y="59160"/>
                  </a:cubicBezTo>
                  <a:lnTo>
                    <a:pt x="2700301" y="308573"/>
                  </a:lnTo>
                  <a:lnTo>
                    <a:pt x="0" y="308573"/>
                  </a:lnTo>
                  <a:lnTo>
                    <a:pt x="0" y="59160"/>
                  </a:lnTo>
                  <a:cubicBezTo>
                    <a:pt x="84385" y="20735"/>
                    <a:pt x="168769" y="3924"/>
                    <a:pt x="253153" y="622"/>
                  </a:cubicBezTo>
                  <a:close/>
                </a:path>
              </a:pathLst>
            </a:custGeom>
            <a:pattFill prst="pct80">
              <a:fgClr>
                <a:srgbClr val="FFCC66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01" name="グループ化 1500">
              <a:extLst>
                <a:ext uri="{FF2B5EF4-FFF2-40B4-BE49-F238E27FC236}">
                  <a16:creationId xmlns:a16="http://schemas.microsoft.com/office/drawing/2014/main" id="{B707CF7B-D187-4DD1-93BD-77E5DF084574}"/>
                </a:ext>
              </a:extLst>
            </p:cNvPr>
            <p:cNvGrpSpPr/>
            <p:nvPr/>
          </p:nvGrpSpPr>
          <p:grpSpPr>
            <a:xfrm>
              <a:off x="10562679" y="3403180"/>
              <a:ext cx="2700301" cy="2073629"/>
              <a:chOff x="1082569" y="3564015"/>
              <a:chExt cx="2385265" cy="1665186"/>
            </a:xfrm>
          </p:grpSpPr>
          <p:sp>
            <p:nvSpPr>
              <p:cNvPr id="1504" name="正方形/長方形 1503">
                <a:extLst>
                  <a:ext uri="{FF2B5EF4-FFF2-40B4-BE49-F238E27FC236}">
                    <a16:creationId xmlns:a16="http://schemas.microsoft.com/office/drawing/2014/main" id="{77C7D2DA-263B-444F-870A-82A897CF1D7A}"/>
                  </a:ext>
                </a:extLst>
              </p:cNvPr>
              <p:cNvSpPr/>
              <p:nvPr/>
            </p:nvSpPr>
            <p:spPr bwMode="auto">
              <a:xfrm>
                <a:off x="1082569" y="5049181"/>
                <a:ext cx="2385265" cy="18002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5" name="正方形/長方形 1504">
                <a:extLst>
                  <a:ext uri="{FF2B5EF4-FFF2-40B4-BE49-F238E27FC236}">
                    <a16:creationId xmlns:a16="http://schemas.microsoft.com/office/drawing/2014/main" id="{81103CF3-FA81-442B-9F8D-E27916A21D3E}"/>
                  </a:ext>
                </a:extLst>
              </p:cNvPr>
              <p:cNvSpPr/>
              <p:nvPr/>
            </p:nvSpPr>
            <p:spPr bwMode="auto">
              <a:xfrm>
                <a:off x="1082569" y="3564015"/>
                <a:ext cx="2385265" cy="9001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02" name="正方形/長方形 1501">
              <a:extLst>
                <a:ext uri="{FF2B5EF4-FFF2-40B4-BE49-F238E27FC236}">
                  <a16:creationId xmlns:a16="http://schemas.microsoft.com/office/drawing/2014/main" id="{612453C0-A166-4775-875F-DFCF3EA206FF}"/>
                </a:ext>
              </a:extLst>
            </p:cNvPr>
            <p:cNvSpPr/>
            <p:nvPr/>
          </p:nvSpPr>
          <p:spPr bwMode="auto">
            <a:xfrm>
              <a:off x="10562679" y="3515269"/>
              <a:ext cx="2700301" cy="1737363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3" name="フリーフォーム: 図形 1502">
              <a:extLst>
                <a:ext uri="{FF2B5EF4-FFF2-40B4-BE49-F238E27FC236}">
                  <a16:creationId xmlns:a16="http://schemas.microsoft.com/office/drawing/2014/main" id="{88923C37-F889-4F5A-9699-819CA850CB9F}"/>
                </a:ext>
              </a:extLst>
            </p:cNvPr>
            <p:cNvSpPr/>
            <p:nvPr/>
          </p:nvSpPr>
          <p:spPr bwMode="auto">
            <a:xfrm rot="2700000">
              <a:off x="12836955" y="3619555"/>
              <a:ext cx="490421" cy="147230"/>
            </a:xfrm>
            <a:custGeom>
              <a:avLst/>
              <a:gdLst>
                <a:gd name="connsiteX0" fmla="*/ 52060 w 490421"/>
                <a:gd name="connsiteY0" fmla="*/ 93347 h 147230"/>
                <a:gd name="connsiteX1" fmla="*/ 438361 w 490421"/>
                <a:gd name="connsiteY1" fmla="*/ 93347 h 147230"/>
                <a:gd name="connsiteX2" fmla="*/ 490421 w 490421"/>
                <a:gd name="connsiteY2" fmla="*/ 147230 h 147230"/>
                <a:gd name="connsiteX3" fmla="*/ 0 w 490421"/>
                <a:gd name="connsiteY3" fmla="*/ 147230 h 147230"/>
                <a:gd name="connsiteX4" fmla="*/ 142013 w 490421"/>
                <a:gd name="connsiteY4" fmla="*/ 0 h 147230"/>
                <a:gd name="connsiteX5" fmla="*/ 361879 w 490421"/>
                <a:gd name="connsiteY5" fmla="*/ 0 h 147230"/>
                <a:gd name="connsiteX6" fmla="*/ 414651 w 490421"/>
                <a:gd name="connsiteY6" fmla="*/ 54620 h 147230"/>
                <a:gd name="connsiteX7" fmla="*/ 89241 w 490421"/>
                <a:gd name="connsiteY7" fmla="*/ 54620 h 14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421" h="147230">
                  <a:moveTo>
                    <a:pt x="52060" y="93347"/>
                  </a:moveTo>
                  <a:lnTo>
                    <a:pt x="438361" y="93347"/>
                  </a:lnTo>
                  <a:lnTo>
                    <a:pt x="490421" y="147230"/>
                  </a:lnTo>
                  <a:lnTo>
                    <a:pt x="0" y="147230"/>
                  </a:lnTo>
                  <a:close/>
                  <a:moveTo>
                    <a:pt x="142013" y="0"/>
                  </a:moveTo>
                  <a:lnTo>
                    <a:pt x="361879" y="0"/>
                  </a:lnTo>
                  <a:lnTo>
                    <a:pt x="414651" y="54620"/>
                  </a:lnTo>
                  <a:lnTo>
                    <a:pt x="89241" y="546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12" name="グループ化 1611">
            <a:extLst>
              <a:ext uri="{FF2B5EF4-FFF2-40B4-BE49-F238E27FC236}">
                <a16:creationId xmlns:a16="http://schemas.microsoft.com/office/drawing/2014/main" id="{AE372632-5B29-4EC6-927D-753612918C0C}"/>
              </a:ext>
            </a:extLst>
          </p:cNvPr>
          <p:cNvGrpSpPr/>
          <p:nvPr/>
        </p:nvGrpSpPr>
        <p:grpSpPr>
          <a:xfrm>
            <a:off x="6862263" y="4299850"/>
            <a:ext cx="2122986" cy="1624575"/>
            <a:chOff x="-2362726" y="6767113"/>
            <a:chExt cx="2709807" cy="2073629"/>
          </a:xfrm>
        </p:grpSpPr>
        <p:grpSp>
          <p:nvGrpSpPr>
            <p:cNvPr id="1613" name="グループ化 1612">
              <a:extLst>
                <a:ext uri="{FF2B5EF4-FFF2-40B4-BE49-F238E27FC236}">
                  <a16:creationId xmlns:a16="http://schemas.microsoft.com/office/drawing/2014/main" id="{7B0FC649-C686-472F-BC47-0F2B05266DAE}"/>
                </a:ext>
              </a:extLst>
            </p:cNvPr>
            <p:cNvGrpSpPr/>
            <p:nvPr/>
          </p:nvGrpSpPr>
          <p:grpSpPr>
            <a:xfrm rot="10800000">
              <a:off x="-1596956" y="6845710"/>
              <a:ext cx="1186153" cy="787102"/>
              <a:chOff x="1544248" y="3456325"/>
              <a:chExt cx="1688304" cy="1360034"/>
            </a:xfrm>
          </p:grpSpPr>
          <p:grpSp>
            <p:nvGrpSpPr>
              <p:cNvPr id="1626" name="グループ化 1625">
                <a:extLst>
                  <a:ext uri="{FF2B5EF4-FFF2-40B4-BE49-F238E27FC236}">
                    <a16:creationId xmlns:a16="http://schemas.microsoft.com/office/drawing/2014/main" id="{933BC1C6-8C84-425B-98C4-A34A06E3E992}"/>
                  </a:ext>
                </a:extLst>
              </p:cNvPr>
              <p:cNvGrpSpPr/>
              <p:nvPr/>
            </p:nvGrpSpPr>
            <p:grpSpPr>
              <a:xfrm>
                <a:off x="1544248" y="3456325"/>
                <a:ext cx="1688304" cy="1360034"/>
                <a:chOff x="2639851" y="1582959"/>
                <a:chExt cx="4693902" cy="3781233"/>
              </a:xfrm>
            </p:grpSpPr>
            <p:sp>
              <p:nvSpPr>
                <p:cNvPr id="1629" name="楕円 1628">
                  <a:extLst>
                    <a:ext uri="{FF2B5EF4-FFF2-40B4-BE49-F238E27FC236}">
                      <a16:creationId xmlns:a16="http://schemas.microsoft.com/office/drawing/2014/main" id="{BF418D01-3B9D-4AFF-8085-6345FF599690}"/>
                    </a:ext>
                  </a:extLst>
                </p:cNvPr>
                <p:cNvSpPr/>
                <p:nvPr/>
              </p:nvSpPr>
              <p:spPr>
                <a:xfrm rot="900000">
                  <a:off x="3774272" y="1612819"/>
                  <a:ext cx="2129789" cy="1641767"/>
                </a:xfrm>
                <a:prstGeom prst="ellipse">
                  <a:avLst/>
                </a:prstGeom>
                <a:solidFill>
                  <a:srgbClr val="FF33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30" name="グループ化 1629">
                  <a:extLst>
                    <a:ext uri="{FF2B5EF4-FFF2-40B4-BE49-F238E27FC236}">
                      <a16:creationId xmlns:a16="http://schemas.microsoft.com/office/drawing/2014/main" id="{68D2BC14-589A-4EBC-A71D-F3DE820674F8}"/>
                    </a:ext>
                  </a:extLst>
                </p:cNvPr>
                <p:cNvGrpSpPr/>
                <p:nvPr/>
              </p:nvGrpSpPr>
              <p:grpSpPr>
                <a:xfrm>
                  <a:off x="6128564" y="2772229"/>
                  <a:ext cx="1205189" cy="1434936"/>
                  <a:chOff x="6128564" y="2772229"/>
                  <a:chExt cx="1205189" cy="1434936"/>
                </a:xfrm>
              </p:grpSpPr>
              <p:sp>
                <p:nvSpPr>
                  <p:cNvPr id="1658" name="楕円 7">
                    <a:extLst>
                      <a:ext uri="{FF2B5EF4-FFF2-40B4-BE49-F238E27FC236}">
                        <a16:creationId xmlns:a16="http://schemas.microsoft.com/office/drawing/2014/main" id="{4FC00896-38CF-48DF-85F2-6DF8F646C157}"/>
                      </a:ext>
                    </a:extLst>
                  </p:cNvPr>
                  <p:cNvSpPr/>
                  <p:nvPr/>
                </p:nvSpPr>
                <p:spPr>
                  <a:xfrm>
                    <a:off x="6128564" y="2772229"/>
                    <a:ext cx="1205188" cy="1434936"/>
                  </a:xfrm>
                  <a:custGeom>
                    <a:avLst/>
                    <a:gdLst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454150"/>
                      <a:gd name="connsiteY0" fmla="*/ 762000 h 1524000"/>
                      <a:gd name="connsiteX1" fmla="*/ 812800 w 1454150"/>
                      <a:gd name="connsiteY1" fmla="*/ 0 h 1524000"/>
                      <a:gd name="connsiteX2" fmla="*/ 1454150 w 1454150"/>
                      <a:gd name="connsiteY2" fmla="*/ 768350 h 1524000"/>
                      <a:gd name="connsiteX3" fmla="*/ 812800 w 1454150"/>
                      <a:gd name="connsiteY3" fmla="*/ 1524000 h 1524000"/>
                      <a:gd name="connsiteX4" fmla="*/ 0 w 1454150"/>
                      <a:gd name="connsiteY4" fmla="*/ 762000 h 1524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4150" h="1524000">
                        <a:moveTo>
                          <a:pt x="0" y="762000"/>
                        </a:moveTo>
                        <a:cubicBezTo>
                          <a:pt x="0" y="341159"/>
                          <a:pt x="363903" y="0"/>
                          <a:pt x="812800" y="0"/>
                        </a:cubicBezTo>
                        <a:cubicBezTo>
                          <a:pt x="1261697" y="0"/>
                          <a:pt x="1454150" y="347509"/>
                          <a:pt x="1454150" y="768350"/>
                        </a:cubicBezTo>
                        <a:cubicBezTo>
                          <a:pt x="1454150" y="1189191"/>
                          <a:pt x="1261697" y="1524000"/>
                          <a:pt x="812800" y="1524000"/>
                        </a:cubicBezTo>
                        <a:cubicBezTo>
                          <a:pt x="363903" y="1524000"/>
                          <a:pt x="0" y="1182841"/>
                          <a:pt x="0" y="762000"/>
                        </a:cubicBezTo>
                        <a:close/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85D23454-9309-490F-87A0-D04B2E5EDAAD}"/>
                      </a:ext>
                    </a:extLst>
                  </p:cNvPr>
                  <p:cNvSpPr/>
                  <p:nvPr/>
                </p:nvSpPr>
                <p:spPr>
                  <a:xfrm>
                    <a:off x="6650086" y="2772229"/>
                    <a:ext cx="683667" cy="1434936"/>
                  </a:xfrm>
                  <a:custGeom>
                    <a:avLst/>
                    <a:gdLst>
                      <a:gd name="connsiteX0" fmla="*/ 152121 w 683667"/>
                      <a:gd name="connsiteY0" fmla="*/ 0 h 1434936"/>
                      <a:gd name="connsiteX1" fmla="*/ 683667 w 683667"/>
                      <a:gd name="connsiteY1" fmla="*/ 723447 h 1434936"/>
                      <a:gd name="connsiteX2" fmla="*/ 152121 w 683667"/>
                      <a:gd name="connsiteY2" fmla="*/ 1434936 h 1434936"/>
                      <a:gd name="connsiteX3" fmla="*/ 16359 w 683667"/>
                      <a:gd name="connsiteY3" fmla="*/ 1420360 h 1434936"/>
                      <a:gd name="connsiteX4" fmla="*/ 0 w 683667"/>
                      <a:gd name="connsiteY4" fmla="*/ 1414951 h 1434936"/>
                      <a:gd name="connsiteX5" fmla="*/ 34268 w 683667"/>
                      <a:gd name="connsiteY5" fmla="*/ 1411727 h 1434936"/>
                      <a:gd name="connsiteX6" fmla="*/ 500015 w 683667"/>
                      <a:gd name="connsiteY6" fmla="*/ 723371 h 1434936"/>
                      <a:gd name="connsiteX7" fmla="*/ 34268 w 683667"/>
                      <a:gd name="connsiteY7" fmla="*/ 23717 h 1434936"/>
                      <a:gd name="connsiteX8" fmla="*/ 3000 w 683667"/>
                      <a:gd name="connsiteY8" fmla="*/ 18993 h 1434936"/>
                      <a:gd name="connsiteX9" fmla="*/ 16359 w 683667"/>
                      <a:gd name="connsiteY9" fmla="*/ 14576 h 1434936"/>
                      <a:gd name="connsiteX10" fmla="*/ 152121 w 683667"/>
                      <a:gd name="connsiteY10" fmla="*/ 0 h 1434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83667" h="1434936">
                        <a:moveTo>
                          <a:pt x="152121" y="0"/>
                        </a:moveTo>
                        <a:cubicBezTo>
                          <a:pt x="524164" y="0"/>
                          <a:pt x="683667" y="327200"/>
                          <a:pt x="683667" y="723447"/>
                        </a:cubicBezTo>
                        <a:cubicBezTo>
                          <a:pt x="683667" y="1119694"/>
                          <a:pt x="524164" y="1434936"/>
                          <a:pt x="152121" y="1434936"/>
                        </a:cubicBezTo>
                        <a:cubicBezTo>
                          <a:pt x="105616" y="1434936"/>
                          <a:pt x="60211" y="1429917"/>
                          <a:pt x="16359" y="1420360"/>
                        </a:cubicBezTo>
                        <a:lnTo>
                          <a:pt x="0" y="1414951"/>
                        </a:lnTo>
                        <a:lnTo>
                          <a:pt x="34268" y="1411727"/>
                        </a:lnTo>
                        <a:cubicBezTo>
                          <a:pt x="358492" y="1346801"/>
                          <a:pt x="500015" y="1065704"/>
                          <a:pt x="500015" y="723371"/>
                        </a:cubicBezTo>
                        <a:cubicBezTo>
                          <a:pt x="500015" y="381040"/>
                          <a:pt x="358492" y="90902"/>
                          <a:pt x="34268" y="23717"/>
                        </a:cubicBezTo>
                        <a:lnTo>
                          <a:pt x="3000" y="18993"/>
                        </a:lnTo>
                        <a:lnTo>
                          <a:pt x="16359" y="14576"/>
                        </a:lnTo>
                        <a:cubicBezTo>
                          <a:pt x="60211" y="5019"/>
                          <a:pt x="105616" y="0"/>
                          <a:pt x="15212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31" name="グループ化 1630">
                  <a:extLst>
                    <a:ext uri="{FF2B5EF4-FFF2-40B4-BE49-F238E27FC236}">
                      <a16:creationId xmlns:a16="http://schemas.microsoft.com/office/drawing/2014/main" id="{18DC8161-4059-4D64-BC23-3E64F2A3300C}"/>
                    </a:ext>
                  </a:extLst>
                </p:cNvPr>
                <p:cNvGrpSpPr/>
                <p:nvPr/>
              </p:nvGrpSpPr>
              <p:grpSpPr>
                <a:xfrm flipV="1">
                  <a:off x="5679510" y="2195723"/>
                  <a:ext cx="977917" cy="750025"/>
                  <a:chOff x="8201081" y="3700491"/>
                  <a:chExt cx="1530350" cy="1041092"/>
                </a:xfrm>
              </p:grpSpPr>
              <p:sp>
                <p:nvSpPr>
                  <p:cNvPr id="1656" name="楕円 1655">
                    <a:extLst>
                      <a:ext uri="{FF2B5EF4-FFF2-40B4-BE49-F238E27FC236}">
                        <a16:creationId xmlns:a16="http://schemas.microsoft.com/office/drawing/2014/main" id="{A481ACFE-EDA3-4341-AECA-B965C594F2F7}"/>
                      </a:ext>
                    </a:extLst>
                  </p:cNvPr>
                  <p:cNvSpPr/>
                  <p:nvPr/>
                </p:nvSpPr>
                <p:spPr>
                  <a:xfrm>
                    <a:off x="8201081" y="3700491"/>
                    <a:ext cx="1530350" cy="1041091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AB7E1763-FA29-432B-B10A-E3959CF641D4}"/>
                      </a:ext>
                    </a:extLst>
                  </p:cNvPr>
                  <p:cNvSpPr/>
                  <p:nvPr/>
                </p:nvSpPr>
                <p:spPr>
                  <a:xfrm>
                    <a:off x="8835157" y="3762959"/>
                    <a:ext cx="896274" cy="978624"/>
                  </a:xfrm>
                  <a:custGeom>
                    <a:avLst/>
                    <a:gdLst>
                      <a:gd name="connsiteX0" fmla="*/ 487330 w 896274"/>
                      <a:gd name="connsiteY0" fmla="*/ 0 h 978624"/>
                      <a:gd name="connsiteX1" fmla="*/ 558915 w 896274"/>
                      <a:gd name="connsiteY1" fmla="*/ 26433 h 978624"/>
                      <a:gd name="connsiteX2" fmla="*/ 896274 w 896274"/>
                      <a:gd name="connsiteY2" fmla="*/ 458078 h 978624"/>
                      <a:gd name="connsiteX3" fmla="*/ 131099 w 896274"/>
                      <a:gd name="connsiteY3" fmla="*/ 978624 h 978624"/>
                      <a:gd name="connsiteX4" fmla="*/ 0 w 896274"/>
                      <a:gd name="connsiteY4" fmla="*/ 969633 h 978624"/>
                      <a:gd name="connsiteX5" fmla="*/ 41498 w 896274"/>
                      <a:gd name="connsiteY5" fmla="*/ 966432 h 978624"/>
                      <a:gd name="connsiteX6" fmla="*/ 667674 w 896274"/>
                      <a:gd name="connsiteY6" fmla="*/ 378549 h 978624"/>
                      <a:gd name="connsiteX7" fmla="*/ 533741 w 896274"/>
                      <a:gd name="connsiteY7" fmla="*/ 43042 h 978624"/>
                      <a:gd name="connsiteX8" fmla="*/ 487330 w 896274"/>
                      <a:gd name="connsiteY8" fmla="*/ 0 h 978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96274" h="978624">
                        <a:moveTo>
                          <a:pt x="487330" y="0"/>
                        </a:moveTo>
                        <a:lnTo>
                          <a:pt x="558915" y="26433"/>
                        </a:lnTo>
                        <a:cubicBezTo>
                          <a:pt x="762454" y="119979"/>
                          <a:pt x="896274" y="278397"/>
                          <a:pt x="896274" y="458078"/>
                        </a:cubicBezTo>
                        <a:cubicBezTo>
                          <a:pt x="896274" y="745568"/>
                          <a:pt x="553693" y="978624"/>
                          <a:pt x="131099" y="978624"/>
                        </a:cubicBezTo>
                        <a:lnTo>
                          <a:pt x="0" y="969633"/>
                        </a:lnTo>
                        <a:lnTo>
                          <a:pt x="41498" y="966432"/>
                        </a:lnTo>
                        <a:cubicBezTo>
                          <a:pt x="398856" y="910477"/>
                          <a:pt x="667674" y="668535"/>
                          <a:pt x="667674" y="378549"/>
                        </a:cubicBezTo>
                        <a:cubicBezTo>
                          <a:pt x="667674" y="254270"/>
                          <a:pt x="618300" y="138814"/>
                          <a:pt x="533741" y="43042"/>
                        </a:cubicBezTo>
                        <a:lnTo>
                          <a:pt x="48733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32" name="グループ化 1631">
                  <a:extLst>
                    <a:ext uri="{FF2B5EF4-FFF2-40B4-BE49-F238E27FC236}">
                      <a16:creationId xmlns:a16="http://schemas.microsoft.com/office/drawing/2014/main" id="{A4CD5E27-2433-4DFB-B6CC-734C99B6EDD3}"/>
                    </a:ext>
                  </a:extLst>
                </p:cNvPr>
                <p:cNvGrpSpPr/>
                <p:nvPr/>
              </p:nvGrpSpPr>
              <p:grpSpPr>
                <a:xfrm>
                  <a:off x="5679510" y="3991557"/>
                  <a:ext cx="977917" cy="750025"/>
                  <a:chOff x="8201081" y="3700491"/>
                  <a:chExt cx="1530350" cy="1041092"/>
                </a:xfrm>
              </p:grpSpPr>
              <p:sp>
                <p:nvSpPr>
                  <p:cNvPr id="1654" name="楕円 1653">
                    <a:extLst>
                      <a:ext uri="{FF2B5EF4-FFF2-40B4-BE49-F238E27FC236}">
                        <a16:creationId xmlns:a16="http://schemas.microsoft.com/office/drawing/2014/main" id="{4EF9D73A-13CD-4C33-AD89-E2018F578DE9}"/>
                      </a:ext>
                    </a:extLst>
                  </p:cNvPr>
                  <p:cNvSpPr/>
                  <p:nvPr/>
                </p:nvSpPr>
                <p:spPr>
                  <a:xfrm>
                    <a:off x="8201081" y="3700491"/>
                    <a:ext cx="1530350" cy="1041091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5" name="フリーフォーム: 図形 1654">
                    <a:extLst>
                      <a:ext uri="{FF2B5EF4-FFF2-40B4-BE49-F238E27FC236}">
                        <a16:creationId xmlns:a16="http://schemas.microsoft.com/office/drawing/2014/main" id="{2D5C16A6-F2F6-4EAB-BFC2-2C26E5F6AEF7}"/>
                      </a:ext>
                    </a:extLst>
                  </p:cNvPr>
                  <p:cNvSpPr/>
                  <p:nvPr/>
                </p:nvSpPr>
                <p:spPr>
                  <a:xfrm>
                    <a:off x="8835157" y="3762959"/>
                    <a:ext cx="896274" cy="978624"/>
                  </a:xfrm>
                  <a:custGeom>
                    <a:avLst/>
                    <a:gdLst>
                      <a:gd name="connsiteX0" fmla="*/ 487330 w 896274"/>
                      <a:gd name="connsiteY0" fmla="*/ 0 h 978624"/>
                      <a:gd name="connsiteX1" fmla="*/ 558915 w 896274"/>
                      <a:gd name="connsiteY1" fmla="*/ 26433 h 978624"/>
                      <a:gd name="connsiteX2" fmla="*/ 896274 w 896274"/>
                      <a:gd name="connsiteY2" fmla="*/ 458078 h 978624"/>
                      <a:gd name="connsiteX3" fmla="*/ 131099 w 896274"/>
                      <a:gd name="connsiteY3" fmla="*/ 978624 h 978624"/>
                      <a:gd name="connsiteX4" fmla="*/ 0 w 896274"/>
                      <a:gd name="connsiteY4" fmla="*/ 969633 h 978624"/>
                      <a:gd name="connsiteX5" fmla="*/ 41498 w 896274"/>
                      <a:gd name="connsiteY5" fmla="*/ 966432 h 978624"/>
                      <a:gd name="connsiteX6" fmla="*/ 667674 w 896274"/>
                      <a:gd name="connsiteY6" fmla="*/ 378549 h 978624"/>
                      <a:gd name="connsiteX7" fmla="*/ 533741 w 896274"/>
                      <a:gd name="connsiteY7" fmla="*/ 43042 h 978624"/>
                      <a:gd name="connsiteX8" fmla="*/ 487330 w 896274"/>
                      <a:gd name="connsiteY8" fmla="*/ 0 h 978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96274" h="978624">
                        <a:moveTo>
                          <a:pt x="487330" y="0"/>
                        </a:moveTo>
                        <a:lnTo>
                          <a:pt x="558915" y="26433"/>
                        </a:lnTo>
                        <a:cubicBezTo>
                          <a:pt x="762454" y="119979"/>
                          <a:pt x="896274" y="278397"/>
                          <a:pt x="896274" y="458078"/>
                        </a:cubicBezTo>
                        <a:cubicBezTo>
                          <a:pt x="896274" y="745568"/>
                          <a:pt x="553693" y="978624"/>
                          <a:pt x="131099" y="978624"/>
                        </a:cubicBezTo>
                        <a:lnTo>
                          <a:pt x="0" y="969633"/>
                        </a:lnTo>
                        <a:lnTo>
                          <a:pt x="41498" y="966432"/>
                        </a:lnTo>
                        <a:cubicBezTo>
                          <a:pt x="398856" y="910477"/>
                          <a:pt x="667674" y="668535"/>
                          <a:pt x="667674" y="378549"/>
                        </a:cubicBezTo>
                        <a:cubicBezTo>
                          <a:pt x="667674" y="254270"/>
                          <a:pt x="618300" y="138814"/>
                          <a:pt x="533741" y="43042"/>
                        </a:cubicBezTo>
                        <a:lnTo>
                          <a:pt x="48733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33" name="グループ化 1632">
                  <a:extLst>
                    <a:ext uri="{FF2B5EF4-FFF2-40B4-BE49-F238E27FC236}">
                      <a16:creationId xmlns:a16="http://schemas.microsoft.com/office/drawing/2014/main" id="{825C82B2-AB43-4A8D-BACB-DD14C33BB9DE}"/>
                    </a:ext>
                  </a:extLst>
                </p:cNvPr>
                <p:cNvGrpSpPr/>
                <p:nvPr/>
              </p:nvGrpSpPr>
              <p:grpSpPr>
                <a:xfrm rot="1800000">
                  <a:off x="3867457" y="4799991"/>
                  <a:ext cx="823671" cy="508112"/>
                  <a:chOff x="4227152" y="4737309"/>
                  <a:chExt cx="1016205" cy="626884"/>
                </a:xfrm>
              </p:grpSpPr>
              <p:sp>
                <p:nvSpPr>
                  <p:cNvPr id="1652" name="フリーフォーム: 図形 1651">
                    <a:extLst>
                      <a:ext uri="{FF2B5EF4-FFF2-40B4-BE49-F238E27FC236}">
                        <a16:creationId xmlns:a16="http://schemas.microsoft.com/office/drawing/2014/main" id="{B5A5DE02-DC97-4462-B6FB-FFE98CF1EB4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27152" y="4737309"/>
                    <a:ext cx="1016205" cy="473162"/>
                  </a:xfrm>
                  <a:custGeom>
                    <a:avLst/>
                    <a:gdLst>
                      <a:gd name="connsiteX0" fmla="*/ 98422 w 1016205"/>
                      <a:gd name="connsiteY0" fmla="*/ 84044 h 473162"/>
                      <a:gd name="connsiteX1" fmla="*/ 125271 w 1016205"/>
                      <a:gd name="connsiteY1" fmla="*/ 69293 h 473162"/>
                      <a:gd name="connsiteX2" fmla="*/ 494308 w 1016205"/>
                      <a:gd name="connsiteY2" fmla="*/ 0 h 473162"/>
                      <a:gd name="connsiteX3" fmla="*/ 1016205 w 1016205"/>
                      <a:gd name="connsiteY3" fmla="*/ 236581 h 473162"/>
                      <a:gd name="connsiteX4" fmla="*/ 494308 w 1016205"/>
                      <a:gd name="connsiteY4" fmla="*/ 473162 h 473162"/>
                      <a:gd name="connsiteX5" fmla="*/ 13424 w 1016205"/>
                      <a:gd name="connsiteY5" fmla="*/ 328669 h 473162"/>
                      <a:gd name="connsiteX6" fmla="*/ 0 w 1016205"/>
                      <a:gd name="connsiteY6" fmla="*/ 309066 h 473162"/>
                      <a:gd name="connsiteX7" fmla="*/ 324193 w 1016205"/>
                      <a:gd name="connsiteY7" fmla="*/ 262045 h 473162"/>
                      <a:gd name="connsiteX0" fmla="*/ 324193 w 1016205"/>
                      <a:gd name="connsiteY0" fmla="*/ 262045 h 473162"/>
                      <a:gd name="connsiteX1" fmla="*/ 98422 w 1016205"/>
                      <a:gd name="connsiteY1" fmla="*/ 84044 h 473162"/>
                      <a:gd name="connsiteX2" fmla="*/ 125271 w 1016205"/>
                      <a:gd name="connsiteY2" fmla="*/ 69293 h 473162"/>
                      <a:gd name="connsiteX3" fmla="*/ 494308 w 1016205"/>
                      <a:gd name="connsiteY3" fmla="*/ 0 h 473162"/>
                      <a:gd name="connsiteX4" fmla="*/ 1016205 w 1016205"/>
                      <a:gd name="connsiteY4" fmla="*/ 236581 h 473162"/>
                      <a:gd name="connsiteX5" fmla="*/ 494308 w 1016205"/>
                      <a:gd name="connsiteY5" fmla="*/ 473162 h 473162"/>
                      <a:gd name="connsiteX6" fmla="*/ 13424 w 1016205"/>
                      <a:gd name="connsiteY6" fmla="*/ 328669 h 473162"/>
                      <a:gd name="connsiteX7" fmla="*/ 0 w 1016205"/>
                      <a:gd name="connsiteY7" fmla="*/ 309066 h 473162"/>
                      <a:gd name="connsiteX8" fmla="*/ 415633 w 1016205"/>
                      <a:gd name="connsiteY8" fmla="*/ 353485 h 473162"/>
                      <a:gd name="connsiteX0" fmla="*/ 324193 w 1016205"/>
                      <a:gd name="connsiteY0" fmla="*/ 262045 h 473162"/>
                      <a:gd name="connsiteX1" fmla="*/ 98422 w 1016205"/>
                      <a:gd name="connsiteY1" fmla="*/ 84044 h 473162"/>
                      <a:gd name="connsiteX2" fmla="*/ 125271 w 1016205"/>
                      <a:gd name="connsiteY2" fmla="*/ 69293 h 473162"/>
                      <a:gd name="connsiteX3" fmla="*/ 494308 w 1016205"/>
                      <a:gd name="connsiteY3" fmla="*/ 0 h 473162"/>
                      <a:gd name="connsiteX4" fmla="*/ 1016205 w 1016205"/>
                      <a:gd name="connsiteY4" fmla="*/ 236581 h 473162"/>
                      <a:gd name="connsiteX5" fmla="*/ 494308 w 1016205"/>
                      <a:gd name="connsiteY5" fmla="*/ 473162 h 473162"/>
                      <a:gd name="connsiteX6" fmla="*/ 13424 w 1016205"/>
                      <a:gd name="connsiteY6" fmla="*/ 328669 h 473162"/>
                      <a:gd name="connsiteX7" fmla="*/ 0 w 1016205"/>
                      <a:gd name="connsiteY7" fmla="*/ 309066 h 473162"/>
                      <a:gd name="connsiteX0" fmla="*/ 98422 w 1016205"/>
                      <a:gd name="connsiteY0" fmla="*/ 84044 h 473162"/>
                      <a:gd name="connsiteX1" fmla="*/ 125271 w 1016205"/>
                      <a:gd name="connsiteY1" fmla="*/ 69293 h 473162"/>
                      <a:gd name="connsiteX2" fmla="*/ 494308 w 1016205"/>
                      <a:gd name="connsiteY2" fmla="*/ 0 h 473162"/>
                      <a:gd name="connsiteX3" fmla="*/ 1016205 w 1016205"/>
                      <a:gd name="connsiteY3" fmla="*/ 236581 h 473162"/>
                      <a:gd name="connsiteX4" fmla="*/ 494308 w 1016205"/>
                      <a:gd name="connsiteY4" fmla="*/ 473162 h 473162"/>
                      <a:gd name="connsiteX5" fmla="*/ 13424 w 1016205"/>
                      <a:gd name="connsiteY5" fmla="*/ 328669 h 473162"/>
                      <a:gd name="connsiteX6" fmla="*/ 0 w 1016205"/>
                      <a:gd name="connsiteY6" fmla="*/ 309066 h 473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16205" h="473162">
                        <a:moveTo>
                          <a:pt x="98422" y="84044"/>
                        </a:moveTo>
                        <a:lnTo>
                          <a:pt x="125271" y="69293"/>
                        </a:lnTo>
                        <a:cubicBezTo>
                          <a:pt x="219716" y="26480"/>
                          <a:pt x="350190" y="0"/>
                          <a:pt x="494308" y="0"/>
                        </a:cubicBezTo>
                        <a:cubicBezTo>
                          <a:pt x="782544" y="0"/>
                          <a:pt x="1016205" y="105921"/>
                          <a:pt x="1016205" y="236581"/>
                        </a:cubicBezTo>
                        <a:cubicBezTo>
                          <a:pt x="1016205" y="367241"/>
                          <a:pt x="782544" y="473162"/>
                          <a:pt x="494308" y="473162"/>
                        </a:cubicBezTo>
                        <a:cubicBezTo>
                          <a:pt x="278131" y="473162"/>
                          <a:pt x="92653" y="413581"/>
                          <a:pt x="13424" y="328669"/>
                        </a:cubicBezTo>
                        <a:lnTo>
                          <a:pt x="0" y="309066"/>
                        </a:lnTo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3" name="フリーフォーム: 図形 1652">
                    <a:extLst>
                      <a:ext uri="{FF2B5EF4-FFF2-40B4-BE49-F238E27FC236}">
                        <a16:creationId xmlns:a16="http://schemas.microsoft.com/office/drawing/2014/main" id="{1DD73827-C8BC-4323-8DF4-D1A086A2AC4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86829" y="4968786"/>
                    <a:ext cx="300677" cy="395407"/>
                  </a:xfrm>
                  <a:custGeom>
                    <a:avLst/>
                    <a:gdLst>
                      <a:gd name="connsiteX0" fmla="*/ 135355 w 373915"/>
                      <a:gd name="connsiteY0" fmla="*/ 0 h 491719"/>
                      <a:gd name="connsiteX1" fmla="*/ 183822 w 373915"/>
                      <a:gd name="connsiteY1" fmla="*/ 18127 h 491719"/>
                      <a:gd name="connsiteX2" fmla="*/ 373915 w 373915"/>
                      <a:gd name="connsiteY2" fmla="*/ 226163 h 491719"/>
                      <a:gd name="connsiteX3" fmla="*/ 87769 w 373915"/>
                      <a:gd name="connsiteY3" fmla="*/ 470125 h 491719"/>
                      <a:gd name="connsiteX4" fmla="*/ 0 w 373915"/>
                      <a:gd name="connsiteY4" fmla="*/ 491719 h 491719"/>
                      <a:gd name="connsiteX5" fmla="*/ 65888 w 373915"/>
                      <a:gd name="connsiteY5" fmla="*/ 432612 h 491719"/>
                      <a:gd name="connsiteX6" fmla="*/ 176731 w 373915"/>
                      <a:gd name="connsiteY6" fmla="*/ 164030 h 491719"/>
                      <a:gd name="connsiteX7" fmla="*/ 163545 w 373915"/>
                      <a:gd name="connsiteY7" fmla="*/ 67217 h 491719"/>
                      <a:gd name="connsiteX8" fmla="*/ 135355 w 373915"/>
                      <a:gd name="connsiteY8" fmla="*/ 0 h 491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3915" h="491719">
                        <a:moveTo>
                          <a:pt x="135355" y="0"/>
                        </a:moveTo>
                        <a:lnTo>
                          <a:pt x="183822" y="18127"/>
                        </a:lnTo>
                        <a:cubicBezTo>
                          <a:pt x="301271" y="71368"/>
                          <a:pt x="373915" y="144920"/>
                          <a:pt x="373915" y="226163"/>
                        </a:cubicBezTo>
                        <a:cubicBezTo>
                          <a:pt x="373915" y="327717"/>
                          <a:pt x="260409" y="417253"/>
                          <a:pt x="87769" y="470125"/>
                        </a:cubicBezTo>
                        <a:lnTo>
                          <a:pt x="0" y="491719"/>
                        </a:lnTo>
                        <a:lnTo>
                          <a:pt x="65888" y="432612"/>
                        </a:lnTo>
                        <a:cubicBezTo>
                          <a:pt x="135868" y="355944"/>
                          <a:pt x="176731" y="263519"/>
                          <a:pt x="176731" y="164030"/>
                        </a:cubicBezTo>
                        <a:cubicBezTo>
                          <a:pt x="176731" y="130867"/>
                          <a:pt x="172190" y="98488"/>
                          <a:pt x="163545" y="67217"/>
                        </a:cubicBezTo>
                        <a:lnTo>
                          <a:pt x="13535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34" name="楕円 7">
                  <a:extLst>
                    <a:ext uri="{FF2B5EF4-FFF2-40B4-BE49-F238E27FC236}">
                      <a16:creationId xmlns:a16="http://schemas.microsoft.com/office/drawing/2014/main" id="{6ECACE76-9A1D-497F-A2CE-12603F985BD0}"/>
                    </a:ext>
                  </a:extLst>
                </p:cNvPr>
                <p:cNvSpPr/>
                <p:nvPr/>
              </p:nvSpPr>
              <p:spPr>
                <a:xfrm>
                  <a:off x="2886286" y="2017486"/>
                  <a:ext cx="3711565" cy="2944422"/>
                </a:xfrm>
                <a:custGeom>
                  <a:avLst/>
                  <a:gdLst>
                    <a:gd name="connsiteX0" fmla="*/ 0 w 1625600"/>
                    <a:gd name="connsiteY0" fmla="*/ 762000 h 1524000"/>
                    <a:gd name="connsiteX1" fmla="*/ 812800 w 1625600"/>
                    <a:gd name="connsiteY1" fmla="*/ 0 h 1524000"/>
                    <a:gd name="connsiteX2" fmla="*/ 1625600 w 1625600"/>
                    <a:gd name="connsiteY2" fmla="*/ 762000 h 1524000"/>
                    <a:gd name="connsiteX3" fmla="*/ 812800 w 1625600"/>
                    <a:gd name="connsiteY3" fmla="*/ 1524000 h 1524000"/>
                    <a:gd name="connsiteX4" fmla="*/ 0 w 1625600"/>
                    <a:gd name="connsiteY4" fmla="*/ 762000 h 1524000"/>
                    <a:gd name="connsiteX0" fmla="*/ 0 w 1625600"/>
                    <a:gd name="connsiteY0" fmla="*/ 762000 h 1524000"/>
                    <a:gd name="connsiteX1" fmla="*/ 812800 w 1625600"/>
                    <a:gd name="connsiteY1" fmla="*/ 0 h 1524000"/>
                    <a:gd name="connsiteX2" fmla="*/ 1625600 w 1625600"/>
                    <a:gd name="connsiteY2" fmla="*/ 762000 h 1524000"/>
                    <a:gd name="connsiteX3" fmla="*/ 812800 w 1625600"/>
                    <a:gd name="connsiteY3" fmla="*/ 1524000 h 1524000"/>
                    <a:gd name="connsiteX4" fmla="*/ 0 w 1625600"/>
                    <a:gd name="connsiteY4" fmla="*/ 762000 h 1524000"/>
                    <a:gd name="connsiteX0" fmla="*/ 0 w 1625600"/>
                    <a:gd name="connsiteY0" fmla="*/ 762000 h 1524000"/>
                    <a:gd name="connsiteX1" fmla="*/ 812800 w 1625600"/>
                    <a:gd name="connsiteY1" fmla="*/ 0 h 1524000"/>
                    <a:gd name="connsiteX2" fmla="*/ 1625600 w 1625600"/>
                    <a:gd name="connsiteY2" fmla="*/ 762000 h 1524000"/>
                    <a:gd name="connsiteX3" fmla="*/ 812800 w 1625600"/>
                    <a:gd name="connsiteY3" fmla="*/ 1524000 h 1524000"/>
                    <a:gd name="connsiteX4" fmla="*/ 0 w 1625600"/>
                    <a:gd name="connsiteY4" fmla="*/ 762000 h 1524000"/>
                    <a:gd name="connsiteX0" fmla="*/ 0 w 1625600"/>
                    <a:gd name="connsiteY0" fmla="*/ 762000 h 1524000"/>
                    <a:gd name="connsiteX1" fmla="*/ 812800 w 1625600"/>
                    <a:gd name="connsiteY1" fmla="*/ 0 h 1524000"/>
                    <a:gd name="connsiteX2" fmla="*/ 1625600 w 1625600"/>
                    <a:gd name="connsiteY2" fmla="*/ 762000 h 1524000"/>
                    <a:gd name="connsiteX3" fmla="*/ 812800 w 1625600"/>
                    <a:gd name="connsiteY3" fmla="*/ 1524000 h 1524000"/>
                    <a:gd name="connsiteX4" fmla="*/ 0 w 1625600"/>
                    <a:gd name="connsiteY4" fmla="*/ 762000 h 1524000"/>
                    <a:gd name="connsiteX0" fmla="*/ 0 w 1454150"/>
                    <a:gd name="connsiteY0" fmla="*/ 762000 h 1524000"/>
                    <a:gd name="connsiteX1" fmla="*/ 812800 w 1454150"/>
                    <a:gd name="connsiteY1" fmla="*/ 0 h 1524000"/>
                    <a:gd name="connsiteX2" fmla="*/ 1454150 w 1454150"/>
                    <a:gd name="connsiteY2" fmla="*/ 768350 h 1524000"/>
                    <a:gd name="connsiteX3" fmla="*/ 812800 w 1454150"/>
                    <a:gd name="connsiteY3" fmla="*/ 1524000 h 1524000"/>
                    <a:gd name="connsiteX4" fmla="*/ 0 w 1454150"/>
                    <a:gd name="connsiteY4" fmla="*/ 762000 h 152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4150" h="1524000">
                      <a:moveTo>
                        <a:pt x="0" y="762000"/>
                      </a:moveTo>
                      <a:cubicBezTo>
                        <a:pt x="0" y="341159"/>
                        <a:pt x="363903" y="0"/>
                        <a:pt x="812800" y="0"/>
                      </a:cubicBezTo>
                      <a:cubicBezTo>
                        <a:pt x="1261697" y="0"/>
                        <a:pt x="1454150" y="347509"/>
                        <a:pt x="1454150" y="768350"/>
                      </a:cubicBezTo>
                      <a:cubicBezTo>
                        <a:pt x="1454150" y="1189191"/>
                        <a:pt x="1261697" y="1524000"/>
                        <a:pt x="812800" y="1524000"/>
                      </a:cubicBezTo>
                      <a:cubicBezTo>
                        <a:pt x="363903" y="1524000"/>
                        <a:pt x="0" y="1182841"/>
                        <a:pt x="0" y="762000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35" name="グループ化 1634">
                  <a:extLst>
                    <a:ext uri="{FF2B5EF4-FFF2-40B4-BE49-F238E27FC236}">
                      <a16:creationId xmlns:a16="http://schemas.microsoft.com/office/drawing/2014/main" id="{0126CCFF-31C9-47ED-8739-924E934A897F}"/>
                    </a:ext>
                  </a:extLst>
                </p:cNvPr>
                <p:cNvGrpSpPr/>
                <p:nvPr/>
              </p:nvGrpSpPr>
              <p:grpSpPr>
                <a:xfrm>
                  <a:off x="2639851" y="3158223"/>
                  <a:ext cx="1001750" cy="667320"/>
                  <a:chOff x="2502881" y="3295059"/>
                  <a:chExt cx="1697680" cy="554652"/>
                </a:xfrm>
              </p:grpSpPr>
              <p:sp>
                <p:nvSpPr>
                  <p:cNvPr id="1650" name="楕円 24">
                    <a:extLst>
                      <a:ext uri="{FF2B5EF4-FFF2-40B4-BE49-F238E27FC236}">
                        <a16:creationId xmlns:a16="http://schemas.microsoft.com/office/drawing/2014/main" id="{64BB53B6-D760-4095-B0ED-F180FEB7C05C}"/>
                      </a:ext>
                    </a:extLst>
                  </p:cNvPr>
                  <p:cNvSpPr/>
                  <p:nvPr/>
                </p:nvSpPr>
                <p:spPr>
                  <a:xfrm>
                    <a:off x="2502881" y="3295059"/>
                    <a:ext cx="1697680" cy="554652"/>
                  </a:xfrm>
                  <a:custGeom>
                    <a:avLst/>
                    <a:gdLst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70219 h 292813"/>
                      <a:gd name="connsiteX1" fmla="*/ 302263 w 595000"/>
                      <a:gd name="connsiteY1" fmla="*/ 0 h 292813"/>
                      <a:gd name="connsiteX2" fmla="*/ 595000 w 595000"/>
                      <a:gd name="connsiteY2" fmla="*/ 170219 h 292813"/>
                      <a:gd name="connsiteX3" fmla="*/ 297500 w 595000"/>
                      <a:gd name="connsiteY3" fmla="*/ 292813 h 292813"/>
                      <a:gd name="connsiteX4" fmla="*/ 0 w 595000"/>
                      <a:gd name="connsiteY4" fmla="*/ 170219 h 292813"/>
                      <a:gd name="connsiteX0" fmla="*/ 0 w 595000"/>
                      <a:gd name="connsiteY0" fmla="*/ 170219 h 224990"/>
                      <a:gd name="connsiteX1" fmla="*/ 302263 w 595000"/>
                      <a:gd name="connsiteY1" fmla="*/ 0 h 224990"/>
                      <a:gd name="connsiteX2" fmla="*/ 595000 w 595000"/>
                      <a:gd name="connsiteY2" fmla="*/ 170219 h 224990"/>
                      <a:gd name="connsiteX3" fmla="*/ 297500 w 595000"/>
                      <a:gd name="connsiteY3" fmla="*/ 223757 h 224990"/>
                      <a:gd name="connsiteX4" fmla="*/ 0 w 595000"/>
                      <a:gd name="connsiteY4" fmla="*/ 170219 h 224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5000" h="224990">
                        <a:moveTo>
                          <a:pt x="0" y="170219"/>
                        </a:moveTo>
                        <a:cubicBezTo>
                          <a:pt x="0" y="102512"/>
                          <a:pt x="137958" y="0"/>
                          <a:pt x="302263" y="0"/>
                        </a:cubicBezTo>
                        <a:cubicBezTo>
                          <a:pt x="466568" y="0"/>
                          <a:pt x="595000" y="102512"/>
                          <a:pt x="595000" y="170219"/>
                        </a:cubicBezTo>
                        <a:cubicBezTo>
                          <a:pt x="595000" y="237926"/>
                          <a:pt x="461805" y="223757"/>
                          <a:pt x="297500" y="223757"/>
                        </a:cubicBezTo>
                        <a:cubicBezTo>
                          <a:pt x="133195" y="223757"/>
                          <a:pt x="0" y="237926"/>
                          <a:pt x="0" y="170219"/>
                        </a:cubicBezTo>
                        <a:close/>
                      </a:path>
                    </a:pathLst>
                  </a:custGeom>
                  <a:solidFill>
                    <a:srgbClr val="FF9933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1" name="楕円 24">
                    <a:extLst>
                      <a:ext uri="{FF2B5EF4-FFF2-40B4-BE49-F238E27FC236}">
                        <a16:creationId xmlns:a16="http://schemas.microsoft.com/office/drawing/2014/main" id="{CF613098-A06C-4151-8B0C-581E1588ABDD}"/>
                      </a:ext>
                    </a:extLst>
                  </p:cNvPr>
                  <p:cNvSpPr/>
                  <p:nvPr/>
                </p:nvSpPr>
                <p:spPr>
                  <a:xfrm>
                    <a:off x="2983151" y="3483498"/>
                    <a:ext cx="737140" cy="196268"/>
                  </a:xfrm>
                  <a:custGeom>
                    <a:avLst/>
                    <a:gdLst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70219 h 292813"/>
                      <a:gd name="connsiteX1" fmla="*/ 302263 w 595000"/>
                      <a:gd name="connsiteY1" fmla="*/ 0 h 292813"/>
                      <a:gd name="connsiteX2" fmla="*/ 595000 w 595000"/>
                      <a:gd name="connsiteY2" fmla="*/ 170219 h 292813"/>
                      <a:gd name="connsiteX3" fmla="*/ 297500 w 595000"/>
                      <a:gd name="connsiteY3" fmla="*/ 292813 h 292813"/>
                      <a:gd name="connsiteX4" fmla="*/ 0 w 595000"/>
                      <a:gd name="connsiteY4" fmla="*/ 170219 h 292813"/>
                      <a:gd name="connsiteX0" fmla="*/ 0 w 595000"/>
                      <a:gd name="connsiteY0" fmla="*/ 170219 h 224990"/>
                      <a:gd name="connsiteX1" fmla="*/ 302263 w 595000"/>
                      <a:gd name="connsiteY1" fmla="*/ 0 h 224990"/>
                      <a:gd name="connsiteX2" fmla="*/ 595000 w 595000"/>
                      <a:gd name="connsiteY2" fmla="*/ 170219 h 224990"/>
                      <a:gd name="connsiteX3" fmla="*/ 297500 w 595000"/>
                      <a:gd name="connsiteY3" fmla="*/ 223757 h 224990"/>
                      <a:gd name="connsiteX4" fmla="*/ 0 w 595000"/>
                      <a:gd name="connsiteY4" fmla="*/ 170219 h 224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5000" h="224990">
                        <a:moveTo>
                          <a:pt x="0" y="170219"/>
                        </a:moveTo>
                        <a:cubicBezTo>
                          <a:pt x="0" y="102512"/>
                          <a:pt x="137958" y="0"/>
                          <a:pt x="302263" y="0"/>
                        </a:cubicBezTo>
                        <a:cubicBezTo>
                          <a:pt x="466568" y="0"/>
                          <a:pt x="595000" y="102512"/>
                          <a:pt x="595000" y="170219"/>
                        </a:cubicBezTo>
                        <a:cubicBezTo>
                          <a:pt x="595000" y="237926"/>
                          <a:pt x="461805" y="223757"/>
                          <a:pt x="297500" y="223757"/>
                        </a:cubicBezTo>
                        <a:cubicBezTo>
                          <a:pt x="133195" y="223757"/>
                          <a:pt x="0" y="237926"/>
                          <a:pt x="0" y="17021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36" name="フリーフォーム: 図形 1635">
                  <a:extLst>
                    <a:ext uri="{FF2B5EF4-FFF2-40B4-BE49-F238E27FC236}">
                      <a16:creationId xmlns:a16="http://schemas.microsoft.com/office/drawing/2014/main" id="{6408E327-78E6-44E5-9A2B-476DACB1C009}"/>
                    </a:ext>
                  </a:extLst>
                </p:cNvPr>
                <p:cNvSpPr/>
                <p:nvPr/>
              </p:nvSpPr>
              <p:spPr>
                <a:xfrm>
                  <a:off x="6253003" y="2504759"/>
                  <a:ext cx="344848" cy="1974247"/>
                </a:xfrm>
                <a:custGeom>
                  <a:avLst/>
                  <a:gdLst>
                    <a:gd name="connsiteX0" fmla="*/ 0 w 344848"/>
                    <a:gd name="connsiteY0" fmla="*/ 0 h 1974247"/>
                    <a:gd name="connsiteX1" fmla="*/ 49105 w 344848"/>
                    <a:gd name="connsiteY1" fmla="*/ 55755 h 1974247"/>
                    <a:gd name="connsiteX2" fmla="*/ 344848 w 344848"/>
                    <a:gd name="connsiteY2" fmla="*/ 997208 h 1974247"/>
                    <a:gd name="connsiteX3" fmla="*/ 49105 w 344848"/>
                    <a:gd name="connsiteY3" fmla="*/ 1928680 h 1974247"/>
                    <a:gd name="connsiteX4" fmla="*/ 8086 w 344848"/>
                    <a:gd name="connsiteY4" fmla="*/ 1974247 h 1974247"/>
                    <a:gd name="connsiteX5" fmla="*/ 35865 w 344848"/>
                    <a:gd name="connsiteY5" fmla="*/ 1909949 h 1974247"/>
                    <a:gd name="connsiteX6" fmla="*/ 186275 w 344848"/>
                    <a:gd name="connsiteY6" fmla="*/ 1000897 h 1974247"/>
                    <a:gd name="connsiteX7" fmla="*/ 35865 w 344848"/>
                    <a:gd name="connsiteY7" fmla="*/ 84442 h 1974247"/>
                    <a:gd name="connsiteX8" fmla="*/ 0 w 344848"/>
                    <a:gd name="connsiteY8" fmla="*/ 0 h 1974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4848" h="1974247">
                      <a:moveTo>
                        <a:pt x="0" y="0"/>
                      </a:moveTo>
                      <a:lnTo>
                        <a:pt x="49105" y="55755"/>
                      </a:lnTo>
                      <a:cubicBezTo>
                        <a:pt x="250826" y="312882"/>
                        <a:pt x="344848" y="641486"/>
                        <a:pt x="344848" y="997208"/>
                      </a:cubicBezTo>
                      <a:cubicBezTo>
                        <a:pt x="344848" y="1352930"/>
                        <a:pt x="250826" y="1676837"/>
                        <a:pt x="49105" y="1928680"/>
                      </a:cubicBezTo>
                      <a:lnTo>
                        <a:pt x="8086" y="1974247"/>
                      </a:lnTo>
                      <a:lnTo>
                        <a:pt x="35865" y="1909949"/>
                      </a:lnTo>
                      <a:cubicBezTo>
                        <a:pt x="137817" y="1640764"/>
                        <a:pt x="186275" y="1331387"/>
                        <a:pt x="186275" y="1000897"/>
                      </a:cubicBezTo>
                      <a:cubicBezTo>
                        <a:pt x="186275" y="670407"/>
                        <a:pt x="137817" y="357913"/>
                        <a:pt x="35865" y="8444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7" name="フリーフォーム: 図形 1636">
                  <a:extLst>
                    <a:ext uri="{FF2B5EF4-FFF2-40B4-BE49-F238E27FC236}">
                      <a16:creationId xmlns:a16="http://schemas.microsoft.com/office/drawing/2014/main" id="{F603D751-D52F-42A9-90BE-A398692715E4}"/>
                    </a:ext>
                  </a:extLst>
                </p:cNvPr>
                <p:cNvSpPr/>
                <p:nvPr/>
              </p:nvSpPr>
              <p:spPr>
                <a:xfrm rot="5400000">
                  <a:off x="3712649" y="2964309"/>
                  <a:ext cx="2944422" cy="1050776"/>
                </a:xfrm>
                <a:custGeom>
                  <a:avLst/>
                  <a:gdLst>
                    <a:gd name="connsiteX0" fmla="*/ 0 w 2944422"/>
                    <a:gd name="connsiteY0" fmla="*/ 749376 h 1050776"/>
                    <a:gd name="connsiteX1" fmla="*/ 30437 w 2944422"/>
                    <a:gd name="connsiteY1" fmla="*/ 350078 h 1050776"/>
                    <a:gd name="connsiteX2" fmla="*/ 64294 w 2944422"/>
                    <a:gd name="connsiteY2" fmla="*/ 187384 h 1050776"/>
                    <a:gd name="connsiteX3" fmla="*/ 195323 w 2944422"/>
                    <a:gd name="connsiteY3" fmla="*/ 172684 h 1050776"/>
                    <a:gd name="connsiteX4" fmla="*/ 1698230 w 2944422"/>
                    <a:gd name="connsiteY4" fmla="*/ 99668 h 1050776"/>
                    <a:gd name="connsiteX5" fmla="*/ 2634190 w 2944422"/>
                    <a:gd name="connsiteY5" fmla="*/ 145377 h 1050776"/>
                    <a:gd name="connsiteX6" fmla="*/ 2856455 w 2944422"/>
                    <a:gd name="connsiteY6" fmla="*/ 96373 h 1050776"/>
                    <a:gd name="connsiteX7" fmla="*/ 2879366 w 2944422"/>
                    <a:gd name="connsiteY7" fmla="*/ 172842 h 1050776"/>
                    <a:gd name="connsiteX8" fmla="*/ 2944422 w 2944422"/>
                    <a:gd name="connsiteY8" fmla="*/ 749376 h 1050776"/>
                    <a:gd name="connsiteX9" fmla="*/ 2936821 w 2944422"/>
                    <a:gd name="connsiteY9" fmla="*/ 961490 h 1050776"/>
                    <a:gd name="connsiteX10" fmla="*/ 2935711 w 2944422"/>
                    <a:gd name="connsiteY10" fmla="*/ 971737 h 1050776"/>
                    <a:gd name="connsiteX11" fmla="*/ 2664382 w 2944422"/>
                    <a:gd name="connsiteY11" fmla="*/ 911638 h 1050776"/>
                    <a:gd name="connsiteX12" fmla="*/ 1698230 w 2944422"/>
                    <a:gd name="connsiteY12" fmla="*/ 951110 h 1050776"/>
                    <a:gd name="connsiteX13" fmla="*/ 195324 w 2944422"/>
                    <a:gd name="connsiteY13" fmla="*/ 878094 h 1050776"/>
                    <a:gd name="connsiteX14" fmla="*/ 3843 w 2944422"/>
                    <a:gd name="connsiteY14" fmla="*/ 856613 h 1050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44422" h="1050776">
                      <a:moveTo>
                        <a:pt x="0" y="749376"/>
                      </a:moveTo>
                      <a:cubicBezTo>
                        <a:pt x="0" y="606155"/>
                        <a:pt x="10491" y="473162"/>
                        <a:pt x="30437" y="350078"/>
                      </a:cubicBezTo>
                      <a:lnTo>
                        <a:pt x="64294" y="187384"/>
                      </a:lnTo>
                      <a:lnTo>
                        <a:pt x="195323" y="172684"/>
                      </a:lnTo>
                      <a:cubicBezTo>
                        <a:pt x="696293" y="92587"/>
                        <a:pt x="1197262" y="-126907"/>
                        <a:pt x="1698230" y="99668"/>
                      </a:cubicBezTo>
                      <a:cubicBezTo>
                        <a:pt x="2010217" y="240770"/>
                        <a:pt x="2322203" y="208870"/>
                        <a:pt x="2634190" y="145377"/>
                      </a:cubicBezTo>
                      <a:lnTo>
                        <a:pt x="2856455" y="96373"/>
                      </a:lnTo>
                      <a:lnTo>
                        <a:pt x="2879366" y="172842"/>
                      </a:lnTo>
                      <a:cubicBezTo>
                        <a:pt x="2921680" y="342726"/>
                        <a:pt x="2944422" y="534545"/>
                        <a:pt x="2944422" y="749376"/>
                      </a:cubicBezTo>
                      <a:cubicBezTo>
                        <a:pt x="2944422" y="820986"/>
                        <a:pt x="2941847" y="891749"/>
                        <a:pt x="2936821" y="961490"/>
                      </a:cubicBezTo>
                      <a:lnTo>
                        <a:pt x="2935711" y="971737"/>
                      </a:lnTo>
                      <a:lnTo>
                        <a:pt x="2664382" y="911638"/>
                      </a:lnTo>
                      <a:cubicBezTo>
                        <a:pt x="2342331" y="844145"/>
                        <a:pt x="2020281" y="805456"/>
                        <a:pt x="1698230" y="951110"/>
                      </a:cubicBezTo>
                      <a:cubicBezTo>
                        <a:pt x="1197261" y="1177684"/>
                        <a:pt x="696292" y="958191"/>
                        <a:pt x="195324" y="878094"/>
                      </a:cubicBezTo>
                      <a:lnTo>
                        <a:pt x="3843" y="8566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8" name="フリーフォーム: 図形 1637">
                  <a:extLst>
                    <a:ext uri="{FF2B5EF4-FFF2-40B4-BE49-F238E27FC236}">
                      <a16:creationId xmlns:a16="http://schemas.microsoft.com/office/drawing/2014/main" id="{6FA63AE5-273E-4BC7-BADA-C50110B24BCA}"/>
                    </a:ext>
                  </a:extLst>
                </p:cNvPr>
                <p:cNvSpPr/>
                <p:nvPr/>
              </p:nvSpPr>
              <p:spPr>
                <a:xfrm rot="5400000">
                  <a:off x="4243718" y="3348977"/>
                  <a:ext cx="2792161" cy="257767"/>
                </a:xfrm>
                <a:custGeom>
                  <a:avLst/>
                  <a:gdLst>
                    <a:gd name="connsiteX0" fmla="*/ 0 w 2792161"/>
                    <a:gd name="connsiteY0" fmla="*/ 245817 h 257767"/>
                    <a:gd name="connsiteX1" fmla="*/ 3026 w 2792161"/>
                    <a:gd name="connsiteY1" fmla="*/ 231275 h 257767"/>
                    <a:gd name="connsiteX2" fmla="*/ 16702 w 2792161"/>
                    <a:gd name="connsiteY2" fmla="*/ 187055 h 257767"/>
                    <a:gd name="connsiteX3" fmla="*/ 23680 w 2792161"/>
                    <a:gd name="connsiteY3" fmla="*/ 186453 h 257767"/>
                    <a:gd name="connsiteX4" fmla="*/ 46473 w 2792161"/>
                    <a:gd name="connsiteY4" fmla="*/ 183307 h 257767"/>
                    <a:gd name="connsiteX5" fmla="*/ 59463 w 2792161"/>
                    <a:gd name="connsiteY5" fmla="*/ 182068 h 257767"/>
                    <a:gd name="connsiteX6" fmla="*/ 85843 w 2792161"/>
                    <a:gd name="connsiteY6" fmla="*/ 177874 h 257767"/>
                    <a:gd name="connsiteX7" fmla="*/ 131031 w 2792161"/>
                    <a:gd name="connsiteY7" fmla="*/ 171637 h 257767"/>
                    <a:gd name="connsiteX8" fmla="*/ 160041 w 2792161"/>
                    <a:gd name="connsiteY8" fmla="*/ 166076 h 257767"/>
                    <a:gd name="connsiteX9" fmla="*/ 202596 w 2792161"/>
                    <a:gd name="connsiteY9" fmla="*/ 159310 h 257767"/>
                    <a:gd name="connsiteX10" fmla="*/ 488864 w 2792161"/>
                    <a:gd name="connsiteY10" fmla="*/ 98620 h 257767"/>
                    <a:gd name="connsiteX11" fmla="*/ 573069 w 2792161"/>
                    <a:gd name="connsiteY11" fmla="*/ 79876 h 257767"/>
                    <a:gd name="connsiteX12" fmla="*/ 775070 w 2792161"/>
                    <a:gd name="connsiteY12" fmla="*/ 37944 h 257767"/>
                    <a:gd name="connsiteX13" fmla="*/ 775133 w 2792161"/>
                    <a:gd name="connsiteY13" fmla="*/ 37931 h 257767"/>
                    <a:gd name="connsiteX14" fmla="*/ 902426 w 2792161"/>
                    <a:gd name="connsiteY14" fmla="*/ 17691 h 257767"/>
                    <a:gd name="connsiteX15" fmla="*/ 940134 w 2792161"/>
                    <a:gd name="connsiteY15" fmla="*/ 13086 h 257767"/>
                    <a:gd name="connsiteX16" fmla="*/ 1035731 w 2792161"/>
                    <a:gd name="connsiteY16" fmla="*/ 3966 h 257767"/>
                    <a:gd name="connsiteX17" fmla="*/ 1074690 w 2792161"/>
                    <a:gd name="connsiteY17" fmla="*/ 1377 h 257767"/>
                    <a:gd name="connsiteX18" fmla="*/ 1204534 w 2792161"/>
                    <a:gd name="connsiteY18" fmla="*/ 0 h 257767"/>
                    <a:gd name="connsiteX19" fmla="*/ 1332622 w 2792161"/>
                    <a:gd name="connsiteY19" fmla="*/ 12220 h 257767"/>
                    <a:gd name="connsiteX20" fmla="*/ 1419184 w 2792161"/>
                    <a:gd name="connsiteY20" fmla="*/ 27111 h 257767"/>
                    <a:gd name="connsiteX21" fmla="*/ 1419235 w 2792161"/>
                    <a:gd name="connsiteY21" fmla="*/ 27120 h 257767"/>
                    <a:gd name="connsiteX22" fmla="*/ 1419286 w 2792161"/>
                    <a:gd name="connsiteY22" fmla="*/ 27133 h 257767"/>
                    <a:gd name="connsiteX23" fmla="*/ 1514261 w 2792161"/>
                    <a:gd name="connsiteY23" fmla="*/ 53288 h 257767"/>
                    <a:gd name="connsiteX24" fmla="*/ 1538179 w 2792161"/>
                    <a:gd name="connsiteY24" fmla="*/ 61211 h 257767"/>
                    <a:gd name="connsiteX25" fmla="*/ 1633883 w 2792161"/>
                    <a:gd name="connsiteY25" fmla="*/ 98599 h 257767"/>
                    <a:gd name="connsiteX26" fmla="*/ 1633936 w 2792161"/>
                    <a:gd name="connsiteY26" fmla="*/ 98620 h 257767"/>
                    <a:gd name="connsiteX27" fmla="*/ 2492737 w 2792161"/>
                    <a:gd name="connsiteY27" fmla="*/ 159310 h 257767"/>
                    <a:gd name="connsiteX28" fmla="*/ 2775547 w 2792161"/>
                    <a:gd name="connsiteY28" fmla="*/ 99353 h 257767"/>
                    <a:gd name="connsiteX29" fmla="*/ 2792161 w 2792161"/>
                    <a:gd name="connsiteY29" fmla="*/ 154806 h 257767"/>
                    <a:gd name="connsiteX30" fmla="*/ 2569897 w 2792161"/>
                    <a:gd name="connsiteY30" fmla="*/ 203811 h 257767"/>
                    <a:gd name="connsiteX31" fmla="*/ 1633937 w 2792161"/>
                    <a:gd name="connsiteY31" fmla="*/ 158101 h 257767"/>
                    <a:gd name="connsiteX32" fmla="*/ 131030 w 2792161"/>
                    <a:gd name="connsiteY32" fmla="*/ 231118 h 257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792161" h="257767">
                      <a:moveTo>
                        <a:pt x="0" y="245817"/>
                      </a:moveTo>
                      <a:lnTo>
                        <a:pt x="3026" y="231275"/>
                      </a:lnTo>
                      <a:lnTo>
                        <a:pt x="16702" y="187055"/>
                      </a:lnTo>
                      <a:lnTo>
                        <a:pt x="23680" y="186453"/>
                      </a:lnTo>
                      <a:lnTo>
                        <a:pt x="46473" y="183307"/>
                      </a:lnTo>
                      <a:lnTo>
                        <a:pt x="59463" y="182068"/>
                      </a:lnTo>
                      <a:lnTo>
                        <a:pt x="85843" y="177874"/>
                      </a:lnTo>
                      <a:lnTo>
                        <a:pt x="131031" y="171637"/>
                      </a:lnTo>
                      <a:lnTo>
                        <a:pt x="160041" y="166076"/>
                      </a:lnTo>
                      <a:lnTo>
                        <a:pt x="202596" y="159310"/>
                      </a:lnTo>
                      <a:cubicBezTo>
                        <a:pt x="298018" y="141777"/>
                        <a:pt x="393442" y="120199"/>
                        <a:pt x="488864" y="98620"/>
                      </a:cubicBezTo>
                      <a:lnTo>
                        <a:pt x="573069" y="79876"/>
                      </a:lnTo>
                      <a:lnTo>
                        <a:pt x="775070" y="37944"/>
                      </a:lnTo>
                      <a:lnTo>
                        <a:pt x="775133" y="37931"/>
                      </a:lnTo>
                      <a:lnTo>
                        <a:pt x="902426" y="17691"/>
                      </a:lnTo>
                      <a:lnTo>
                        <a:pt x="940134" y="13086"/>
                      </a:lnTo>
                      <a:lnTo>
                        <a:pt x="1035731" y="3966"/>
                      </a:lnTo>
                      <a:lnTo>
                        <a:pt x="1074690" y="1377"/>
                      </a:lnTo>
                      <a:lnTo>
                        <a:pt x="1204534" y="0"/>
                      </a:lnTo>
                      <a:lnTo>
                        <a:pt x="1332622" y="12220"/>
                      </a:lnTo>
                      <a:lnTo>
                        <a:pt x="1419184" y="27111"/>
                      </a:lnTo>
                      <a:lnTo>
                        <a:pt x="1419235" y="27120"/>
                      </a:lnTo>
                      <a:lnTo>
                        <a:pt x="1419286" y="27133"/>
                      </a:lnTo>
                      <a:lnTo>
                        <a:pt x="1514261" y="53288"/>
                      </a:lnTo>
                      <a:lnTo>
                        <a:pt x="1538179" y="61211"/>
                      </a:lnTo>
                      <a:lnTo>
                        <a:pt x="1633883" y="98599"/>
                      </a:lnTo>
                      <a:lnTo>
                        <a:pt x="1633936" y="98620"/>
                      </a:lnTo>
                      <a:cubicBezTo>
                        <a:pt x="1920203" y="228091"/>
                        <a:pt x="2206470" y="211907"/>
                        <a:pt x="2492737" y="159310"/>
                      </a:cubicBezTo>
                      <a:lnTo>
                        <a:pt x="2775547" y="99353"/>
                      </a:lnTo>
                      <a:lnTo>
                        <a:pt x="2792161" y="154806"/>
                      </a:lnTo>
                      <a:lnTo>
                        <a:pt x="2569897" y="203811"/>
                      </a:lnTo>
                      <a:cubicBezTo>
                        <a:pt x="2257910" y="267304"/>
                        <a:pt x="1945924" y="299204"/>
                        <a:pt x="1633937" y="158101"/>
                      </a:cubicBezTo>
                      <a:cubicBezTo>
                        <a:pt x="1132969" y="-68473"/>
                        <a:pt x="632000" y="151021"/>
                        <a:pt x="131030" y="2311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9" name="フリーフォーム: 図形 1638">
                  <a:extLst>
                    <a:ext uri="{FF2B5EF4-FFF2-40B4-BE49-F238E27FC236}">
                      <a16:creationId xmlns:a16="http://schemas.microsoft.com/office/drawing/2014/main" id="{76B8934D-ADA6-459A-A310-7D10D5DE26F3}"/>
                    </a:ext>
                  </a:extLst>
                </p:cNvPr>
                <p:cNvSpPr/>
                <p:nvPr/>
              </p:nvSpPr>
              <p:spPr>
                <a:xfrm rot="5400000">
                  <a:off x="3320433" y="3358228"/>
                  <a:ext cx="2936891" cy="258814"/>
                </a:xfrm>
                <a:custGeom>
                  <a:avLst/>
                  <a:gdLst>
                    <a:gd name="connsiteX0" fmla="*/ 0 w 2936891"/>
                    <a:gd name="connsiteY0" fmla="*/ 4929 h 258814"/>
                    <a:gd name="connsiteX1" fmla="*/ 193620 w 2936891"/>
                    <a:gd name="connsiteY1" fmla="*/ 26650 h 258814"/>
                    <a:gd name="connsiteX2" fmla="*/ 1696526 w 2936891"/>
                    <a:gd name="connsiteY2" fmla="*/ 99667 h 258814"/>
                    <a:gd name="connsiteX3" fmla="*/ 2805813 w 2936891"/>
                    <a:gd name="connsiteY3" fmla="*/ 91583 h 258814"/>
                    <a:gd name="connsiteX4" fmla="*/ 2936891 w 2936891"/>
                    <a:gd name="connsiteY4" fmla="*/ 120072 h 258814"/>
                    <a:gd name="connsiteX5" fmla="*/ 2935118 w 2936891"/>
                    <a:gd name="connsiteY5" fmla="*/ 169527 h 258814"/>
                    <a:gd name="connsiteX6" fmla="*/ 2934118 w 2936891"/>
                    <a:gd name="connsiteY6" fmla="*/ 178763 h 258814"/>
                    <a:gd name="connsiteX7" fmla="*/ 2841596 w 2936891"/>
                    <a:gd name="connsiteY7" fmla="*/ 159148 h 258814"/>
                    <a:gd name="connsiteX8" fmla="*/ 1696525 w 2936891"/>
                    <a:gd name="connsiteY8" fmla="*/ 159148 h 258814"/>
                    <a:gd name="connsiteX9" fmla="*/ 193619 w 2936891"/>
                    <a:gd name="connsiteY9" fmla="*/ 86131 h 258814"/>
                    <a:gd name="connsiteX10" fmla="*/ 2140 w 2936891"/>
                    <a:gd name="connsiteY10" fmla="*/ 64650 h 258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36891" h="258814">
                      <a:moveTo>
                        <a:pt x="0" y="4929"/>
                      </a:moveTo>
                      <a:lnTo>
                        <a:pt x="193620" y="26650"/>
                      </a:lnTo>
                      <a:cubicBezTo>
                        <a:pt x="694589" y="106747"/>
                        <a:pt x="1195558" y="326241"/>
                        <a:pt x="1696526" y="99667"/>
                      </a:cubicBezTo>
                      <a:cubicBezTo>
                        <a:pt x="2066288" y="-67566"/>
                        <a:pt x="2436051" y="8212"/>
                        <a:pt x="2805813" y="91583"/>
                      </a:cubicBezTo>
                      <a:lnTo>
                        <a:pt x="2936891" y="120072"/>
                      </a:lnTo>
                      <a:lnTo>
                        <a:pt x="2935118" y="169527"/>
                      </a:lnTo>
                      <a:lnTo>
                        <a:pt x="2934118" y="178763"/>
                      </a:lnTo>
                      <a:lnTo>
                        <a:pt x="2841596" y="159148"/>
                      </a:lnTo>
                      <a:cubicBezTo>
                        <a:pt x="2459906" y="72834"/>
                        <a:pt x="2078216" y="-13480"/>
                        <a:pt x="1696525" y="159148"/>
                      </a:cubicBezTo>
                      <a:cubicBezTo>
                        <a:pt x="1195556" y="385722"/>
                        <a:pt x="694587" y="166228"/>
                        <a:pt x="193619" y="86131"/>
                      </a:cubicBezTo>
                      <a:lnTo>
                        <a:pt x="2140" y="646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40" name="グループ化 1639">
                  <a:extLst>
                    <a:ext uri="{FF2B5EF4-FFF2-40B4-BE49-F238E27FC236}">
                      <a16:creationId xmlns:a16="http://schemas.microsoft.com/office/drawing/2014/main" id="{16F0D855-974F-4636-9997-637547821D2F}"/>
                    </a:ext>
                  </a:extLst>
                </p:cNvPr>
                <p:cNvGrpSpPr/>
                <p:nvPr/>
              </p:nvGrpSpPr>
              <p:grpSpPr>
                <a:xfrm>
                  <a:off x="4493821" y="3209155"/>
                  <a:ext cx="1158162" cy="1041091"/>
                  <a:chOff x="7617127" y="3209155"/>
                  <a:chExt cx="1326905" cy="1041091"/>
                </a:xfrm>
              </p:grpSpPr>
              <p:sp>
                <p:nvSpPr>
                  <p:cNvPr id="1648" name="フリーフォーム: 図形 1647">
                    <a:extLst>
                      <a:ext uri="{FF2B5EF4-FFF2-40B4-BE49-F238E27FC236}">
                        <a16:creationId xmlns:a16="http://schemas.microsoft.com/office/drawing/2014/main" id="{1EF76306-1F7D-449B-A9E2-BC7E267F2F47}"/>
                      </a:ext>
                    </a:extLst>
                  </p:cNvPr>
                  <p:cNvSpPr/>
                  <p:nvPr/>
                </p:nvSpPr>
                <p:spPr>
                  <a:xfrm>
                    <a:off x="7617127" y="3209155"/>
                    <a:ext cx="1326904" cy="1041091"/>
                  </a:xfrm>
                  <a:custGeom>
                    <a:avLst/>
                    <a:gdLst>
                      <a:gd name="connsiteX0" fmla="*/ 679953 w 1326904"/>
                      <a:gd name="connsiteY0" fmla="*/ 0 h 1041091"/>
                      <a:gd name="connsiteX1" fmla="*/ 1326904 w 1326904"/>
                      <a:gd name="connsiteY1" fmla="*/ 524884 h 1041091"/>
                      <a:gd name="connsiteX2" fmla="*/ 679953 w 1326904"/>
                      <a:gd name="connsiteY2" fmla="*/ 1041091 h 1041091"/>
                      <a:gd name="connsiteX3" fmla="*/ 80 w 1326904"/>
                      <a:gd name="connsiteY3" fmla="*/ 752987 h 1041091"/>
                      <a:gd name="connsiteX4" fmla="*/ 1 w 1326904"/>
                      <a:gd name="connsiteY4" fmla="*/ 752896 h 1041091"/>
                      <a:gd name="connsiteX5" fmla="*/ 374403 w 1326904"/>
                      <a:gd name="connsiteY5" fmla="*/ 520546 h 1041091"/>
                      <a:gd name="connsiteX6" fmla="*/ 0 w 1326904"/>
                      <a:gd name="connsiteY6" fmla="*/ 288196 h 1041091"/>
                      <a:gd name="connsiteX7" fmla="*/ 80 w 1326904"/>
                      <a:gd name="connsiteY7" fmla="*/ 288105 h 1041091"/>
                      <a:gd name="connsiteX8" fmla="*/ 679953 w 1326904"/>
                      <a:gd name="connsiteY8" fmla="*/ 0 h 1041091"/>
                      <a:gd name="connsiteX0" fmla="*/ 374403 w 1326904"/>
                      <a:gd name="connsiteY0" fmla="*/ 520546 h 1041091"/>
                      <a:gd name="connsiteX1" fmla="*/ 0 w 1326904"/>
                      <a:gd name="connsiteY1" fmla="*/ 288196 h 1041091"/>
                      <a:gd name="connsiteX2" fmla="*/ 80 w 1326904"/>
                      <a:gd name="connsiteY2" fmla="*/ 288105 h 1041091"/>
                      <a:gd name="connsiteX3" fmla="*/ 679953 w 1326904"/>
                      <a:gd name="connsiteY3" fmla="*/ 0 h 1041091"/>
                      <a:gd name="connsiteX4" fmla="*/ 1326904 w 1326904"/>
                      <a:gd name="connsiteY4" fmla="*/ 524884 h 1041091"/>
                      <a:gd name="connsiteX5" fmla="*/ 679953 w 1326904"/>
                      <a:gd name="connsiteY5" fmla="*/ 1041091 h 1041091"/>
                      <a:gd name="connsiteX6" fmla="*/ 80 w 1326904"/>
                      <a:gd name="connsiteY6" fmla="*/ 752987 h 1041091"/>
                      <a:gd name="connsiteX7" fmla="*/ 1 w 1326904"/>
                      <a:gd name="connsiteY7" fmla="*/ 752896 h 1041091"/>
                      <a:gd name="connsiteX8" fmla="*/ 465843 w 1326904"/>
                      <a:gd name="connsiteY8" fmla="*/ 611986 h 1041091"/>
                      <a:gd name="connsiteX0" fmla="*/ 374403 w 1326904"/>
                      <a:gd name="connsiteY0" fmla="*/ 520546 h 1041091"/>
                      <a:gd name="connsiteX1" fmla="*/ 0 w 1326904"/>
                      <a:gd name="connsiteY1" fmla="*/ 288196 h 1041091"/>
                      <a:gd name="connsiteX2" fmla="*/ 80 w 1326904"/>
                      <a:gd name="connsiteY2" fmla="*/ 288105 h 1041091"/>
                      <a:gd name="connsiteX3" fmla="*/ 679953 w 1326904"/>
                      <a:gd name="connsiteY3" fmla="*/ 0 h 1041091"/>
                      <a:gd name="connsiteX4" fmla="*/ 1326904 w 1326904"/>
                      <a:gd name="connsiteY4" fmla="*/ 524884 h 1041091"/>
                      <a:gd name="connsiteX5" fmla="*/ 679953 w 1326904"/>
                      <a:gd name="connsiteY5" fmla="*/ 1041091 h 1041091"/>
                      <a:gd name="connsiteX6" fmla="*/ 80 w 1326904"/>
                      <a:gd name="connsiteY6" fmla="*/ 752987 h 1041091"/>
                      <a:gd name="connsiteX7" fmla="*/ 1 w 1326904"/>
                      <a:gd name="connsiteY7" fmla="*/ 752896 h 1041091"/>
                      <a:gd name="connsiteX0" fmla="*/ 0 w 1326904"/>
                      <a:gd name="connsiteY0" fmla="*/ 288196 h 1041091"/>
                      <a:gd name="connsiteX1" fmla="*/ 80 w 1326904"/>
                      <a:gd name="connsiteY1" fmla="*/ 288105 h 1041091"/>
                      <a:gd name="connsiteX2" fmla="*/ 679953 w 1326904"/>
                      <a:gd name="connsiteY2" fmla="*/ 0 h 1041091"/>
                      <a:gd name="connsiteX3" fmla="*/ 1326904 w 1326904"/>
                      <a:gd name="connsiteY3" fmla="*/ 524884 h 1041091"/>
                      <a:gd name="connsiteX4" fmla="*/ 679953 w 1326904"/>
                      <a:gd name="connsiteY4" fmla="*/ 1041091 h 1041091"/>
                      <a:gd name="connsiteX5" fmla="*/ 80 w 1326904"/>
                      <a:gd name="connsiteY5" fmla="*/ 752987 h 1041091"/>
                      <a:gd name="connsiteX6" fmla="*/ 1 w 1326904"/>
                      <a:gd name="connsiteY6" fmla="*/ 752896 h 104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26904" h="1041091">
                        <a:moveTo>
                          <a:pt x="0" y="288196"/>
                        </a:moveTo>
                        <a:cubicBezTo>
                          <a:pt x="27" y="288166"/>
                          <a:pt x="53" y="288135"/>
                          <a:pt x="80" y="288105"/>
                        </a:cubicBezTo>
                        <a:cubicBezTo>
                          <a:pt x="147422" y="143127"/>
                          <a:pt x="396942" y="0"/>
                          <a:pt x="679953" y="0"/>
                        </a:cubicBezTo>
                        <a:cubicBezTo>
                          <a:pt x="1132770" y="0"/>
                          <a:pt x="1326904" y="237394"/>
                          <a:pt x="1326904" y="524884"/>
                        </a:cubicBezTo>
                        <a:cubicBezTo>
                          <a:pt x="1326904" y="812373"/>
                          <a:pt x="1132770" y="1041091"/>
                          <a:pt x="679953" y="1041091"/>
                        </a:cubicBezTo>
                        <a:cubicBezTo>
                          <a:pt x="396942" y="1041091"/>
                          <a:pt x="147422" y="897964"/>
                          <a:pt x="80" y="752987"/>
                        </a:cubicBezTo>
                        <a:lnTo>
                          <a:pt x="1" y="752896"/>
                        </a:lnTo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9" name="フリーフォーム: 図形 1648">
                    <a:extLst>
                      <a:ext uri="{FF2B5EF4-FFF2-40B4-BE49-F238E27FC236}">
                        <a16:creationId xmlns:a16="http://schemas.microsoft.com/office/drawing/2014/main" id="{5A0F1DF7-B5CF-4982-B04D-DA0EEE38C186}"/>
                      </a:ext>
                    </a:extLst>
                  </p:cNvPr>
                  <p:cNvSpPr/>
                  <p:nvPr/>
                </p:nvSpPr>
                <p:spPr>
                  <a:xfrm>
                    <a:off x="8182515" y="3209155"/>
                    <a:ext cx="761517" cy="1041091"/>
                  </a:xfrm>
                  <a:custGeom>
                    <a:avLst/>
                    <a:gdLst>
                      <a:gd name="connsiteX0" fmla="*/ 114566 w 761517"/>
                      <a:gd name="connsiteY0" fmla="*/ 0 h 1041091"/>
                      <a:gd name="connsiteX1" fmla="*/ 761517 w 761517"/>
                      <a:gd name="connsiteY1" fmla="*/ 524884 h 1041091"/>
                      <a:gd name="connsiteX2" fmla="*/ 114566 w 761517"/>
                      <a:gd name="connsiteY2" fmla="*/ 1041091 h 1041091"/>
                      <a:gd name="connsiteX3" fmla="*/ 30736 w 761517"/>
                      <a:gd name="connsiteY3" fmla="*/ 1036938 h 1041091"/>
                      <a:gd name="connsiteX4" fmla="*/ 1414 w 761517"/>
                      <a:gd name="connsiteY4" fmla="*/ 1032655 h 1041091"/>
                      <a:gd name="connsiteX5" fmla="*/ 31073 w 761517"/>
                      <a:gd name="connsiteY5" fmla="*/ 1030702 h 1041091"/>
                      <a:gd name="connsiteX6" fmla="*/ 520217 w 761517"/>
                      <a:gd name="connsiteY6" fmla="*/ 524884 h 1041091"/>
                      <a:gd name="connsiteX7" fmla="*/ 31073 w 761517"/>
                      <a:gd name="connsiteY7" fmla="*/ 10762 h 1041091"/>
                      <a:gd name="connsiteX8" fmla="*/ 0 w 761517"/>
                      <a:gd name="connsiteY8" fmla="*/ 8643 h 1041091"/>
                      <a:gd name="connsiteX9" fmla="*/ 30736 w 761517"/>
                      <a:gd name="connsiteY9" fmla="*/ 4153 h 1041091"/>
                      <a:gd name="connsiteX10" fmla="*/ 114566 w 761517"/>
                      <a:gd name="connsiteY10" fmla="*/ 0 h 104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61517" h="1041091">
                        <a:moveTo>
                          <a:pt x="114566" y="0"/>
                        </a:moveTo>
                        <a:cubicBezTo>
                          <a:pt x="567383" y="0"/>
                          <a:pt x="761517" y="237394"/>
                          <a:pt x="761517" y="524884"/>
                        </a:cubicBezTo>
                        <a:cubicBezTo>
                          <a:pt x="761517" y="812373"/>
                          <a:pt x="567383" y="1041091"/>
                          <a:pt x="114566" y="1041091"/>
                        </a:cubicBezTo>
                        <a:cubicBezTo>
                          <a:pt x="86265" y="1041091"/>
                          <a:pt x="58299" y="1039660"/>
                          <a:pt x="30736" y="1036938"/>
                        </a:cubicBezTo>
                        <a:lnTo>
                          <a:pt x="1414" y="1032655"/>
                        </a:lnTo>
                        <a:lnTo>
                          <a:pt x="31073" y="1030702"/>
                        </a:lnTo>
                        <a:cubicBezTo>
                          <a:pt x="371583" y="982993"/>
                          <a:pt x="520217" y="776437"/>
                          <a:pt x="520217" y="524884"/>
                        </a:cubicBezTo>
                        <a:cubicBezTo>
                          <a:pt x="520217" y="273330"/>
                          <a:pt x="371583" y="60131"/>
                          <a:pt x="31073" y="10762"/>
                        </a:cubicBezTo>
                        <a:lnTo>
                          <a:pt x="0" y="8643"/>
                        </a:lnTo>
                        <a:lnTo>
                          <a:pt x="30736" y="4153"/>
                        </a:lnTo>
                        <a:cubicBezTo>
                          <a:pt x="58299" y="1431"/>
                          <a:pt x="86265" y="0"/>
                          <a:pt x="114566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41" name="フリーフォーム: 図形 1640">
                  <a:extLst>
                    <a:ext uri="{FF2B5EF4-FFF2-40B4-BE49-F238E27FC236}">
                      <a16:creationId xmlns:a16="http://schemas.microsoft.com/office/drawing/2014/main" id="{F249FBC1-C543-44CA-B25D-6877D94D32D4}"/>
                    </a:ext>
                  </a:extLst>
                </p:cNvPr>
                <p:cNvSpPr/>
                <p:nvPr/>
              </p:nvSpPr>
              <p:spPr>
                <a:xfrm>
                  <a:off x="3504716" y="2371883"/>
                  <a:ext cx="869953" cy="2235712"/>
                </a:xfrm>
                <a:custGeom>
                  <a:avLst/>
                  <a:gdLst>
                    <a:gd name="connsiteX0" fmla="*/ 108284 w 869953"/>
                    <a:gd name="connsiteY0" fmla="*/ 0 h 2235712"/>
                    <a:gd name="connsiteX1" fmla="*/ 165483 w 869953"/>
                    <a:gd name="connsiteY1" fmla="*/ 3300 h 2235712"/>
                    <a:gd name="connsiteX2" fmla="*/ 869953 w 869953"/>
                    <a:gd name="connsiteY2" fmla="*/ 1127151 h 2235712"/>
                    <a:gd name="connsiteX3" fmla="*/ 165483 w 869953"/>
                    <a:gd name="connsiteY3" fmla="*/ 2232537 h 2235712"/>
                    <a:gd name="connsiteX4" fmla="*/ 108415 w 869953"/>
                    <a:gd name="connsiteY4" fmla="*/ 2235712 h 2235712"/>
                    <a:gd name="connsiteX5" fmla="*/ 0 w 869953"/>
                    <a:gd name="connsiteY5" fmla="*/ 2165789 h 2235712"/>
                    <a:gd name="connsiteX6" fmla="*/ 60010 w 869953"/>
                    <a:gd name="connsiteY6" fmla="*/ 2169111 h 2235712"/>
                    <a:gd name="connsiteX7" fmla="*/ 816584 w 869953"/>
                    <a:gd name="connsiteY7" fmla="*/ 1126575 h 2235712"/>
                    <a:gd name="connsiteX8" fmla="*/ 60010 w 869953"/>
                    <a:gd name="connsiteY8" fmla="*/ 66517 h 2235712"/>
                    <a:gd name="connsiteX9" fmla="*/ 0 w 869953"/>
                    <a:gd name="connsiteY9" fmla="*/ 69840 h 2235712"/>
                    <a:gd name="connsiteX10" fmla="*/ 108284 w 869953"/>
                    <a:gd name="connsiteY10" fmla="*/ 0 h 2235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69953" h="2235712">
                      <a:moveTo>
                        <a:pt x="108284" y="0"/>
                      </a:moveTo>
                      <a:lnTo>
                        <a:pt x="165483" y="3300"/>
                      </a:lnTo>
                      <a:cubicBezTo>
                        <a:pt x="657233" y="61702"/>
                        <a:pt x="869953" y="547043"/>
                        <a:pt x="869953" y="1127151"/>
                      </a:cubicBezTo>
                      <a:cubicBezTo>
                        <a:pt x="869953" y="1707258"/>
                        <a:pt x="657233" y="2176187"/>
                        <a:pt x="165483" y="2232537"/>
                      </a:cubicBezTo>
                      <a:lnTo>
                        <a:pt x="108415" y="2235712"/>
                      </a:lnTo>
                      <a:lnTo>
                        <a:pt x="0" y="2165789"/>
                      </a:lnTo>
                      <a:lnTo>
                        <a:pt x="60010" y="2169111"/>
                      </a:lnTo>
                      <a:cubicBezTo>
                        <a:pt x="589555" y="2169111"/>
                        <a:pt x="816584" y="1707190"/>
                        <a:pt x="816584" y="1126575"/>
                      </a:cubicBezTo>
                      <a:cubicBezTo>
                        <a:pt x="816584" y="545960"/>
                        <a:pt x="589555" y="66517"/>
                        <a:pt x="60010" y="66517"/>
                      </a:cubicBezTo>
                      <a:lnTo>
                        <a:pt x="0" y="69840"/>
                      </a:lnTo>
                      <a:lnTo>
                        <a:pt x="10828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2" name="フリーフォーム: 図形 1641">
                  <a:extLst>
                    <a:ext uri="{FF2B5EF4-FFF2-40B4-BE49-F238E27FC236}">
                      <a16:creationId xmlns:a16="http://schemas.microsoft.com/office/drawing/2014/main" id="{3839FBC5-4B36-4397-8D79-19820483816A}"/>
                    </a:ext>
                  </a:extLst>
                </p:cNvPr>
                <p:cNvSpPr/>
                <p:nvPr/>
              </p:nvSpPr>
              <p:spPr>
                <a:xfrm>
                  <a:off x="3366321" y="2499360"/>
                  <a:ext cx="831991" cy="1980674"/>
                </a:xfrm>
                <a:custGeom>
                  <a:avLst/>
                  <a:gdLst>
                    <a:gd name="connsiteX0" fmla="*/ 136036 w 831991"/>
                    <a:gd name="connsiteY0" fmla="*/ 0 h 1980674"/>
                    <a:gd name="connsiteX1" fmla="*/ 831991 w 831991"/>
                    <a:gd name="connsiteY1" fmla="*/ 998590 h 1980674"/>
                    <a:gd name="connsiteX2" fmla="*/ 136036 w 831991"/>
                    <a:gd name="connsiteY2" fmla="*/ 1980674 h 1980674"/>
                    <a:gd name="connsiteX3" fmla="*/ 56956 w 831991"/>
                    <a:gd name="connsiteY3" fmla="*/ 1976191 h 1980674"/>
                    <a:gd name="connsiteX4" fmla="*/ 0 w 831991"/>
                    <a:gd name="connsiteY4" fmla="*/ 1931718 h 1980674"/>
                    <a:gd name="connsiteX5" fmla="*/ 59836 w 831991"/>
                    <a:gd name="connsiteY5" fmla="*/ 1934954 h 1980674"/>
                    <a:gd name="connsiteX6" fmla="*/ 755791 w 831991"/>
                    <a:gd name="connsiteY6" fmla="*/ 998209 h 1980674"/>
                    <a:gd name="connsiteX7" fmla="*/ 59836 w 831991"/>
                    <a:gd name="connsiteY7" fmla="*/ 45720 h 1980674"/>
                    <a:gd name="connsiteX8" fmla="*/ 0 w 831991"/>
                    <a:gd name="connsiteY8" fmla="*/ 48956 h 1980674"/>
                    <a:gd name="connsiteX9" fmla="*/ 56956 w 831991"/>
                    <a:gd name="connsiteY9" fmla="*/ 4484 h 1980674"/>
                    <a:gd name="connsiteX10" fmla="*/ 136036 w 831991"/>
                    <a:gd name="connsiteY10" fmla="*/ 0 h 198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991" h="1980674">
                      <a:moveTo>
                        <a:pt x="136036" y="0"/>
                      </a:moveTo>
                      <a:cubicBezTo>
                        <a:pt x="623153" y="0"/>
                        <a:pt x="831991" y="451642"/>
                        <a:pt x="831991" y="998590"/>
                      </a:cubicBezTo>
                      <a:cubicBezTo>
                        <a:pt x="831991" y="1545538"/>
                        <a:pt x="623153" y="1980674"/>
                        <a:pt x="136036" y="1980674"/>
                      </a:cubicBezTo>
                      <a:lnTo>
                        <a:pt x="56956" y="1976191"/>
                      </a:lnTo>
                      <a:lnTo>
                        <a:pt x="0" y="1931718"/>
                      </a:lnTo>
                      <a:lnTo>
                        <a:pt x="59836" y="1934954"/>
                      </a:lnTo>
                      <a:cubicBezTo>
                        <a:pt x="546953" y="1934954"/>
                        <a:pt x="755791" y="1519907"/>
                        <a:pt x="755791" y="998209"/>
                      </a:cubicBezTo>
                      <a:cubicBezTo>
                        <a:pt x="755791" y="476511"/>
                        <a:pt x="546953" y="45720"/>
                        <a:pt x="59836" y="45720"/>
                      </a:cubicBezTo>
                      <a:lnTo>
                        <a:pt x="0" y="48956"/>
                      </a:lnTo>
                      <a:lnTo>
                        <a:pt x="56956" y="4484"/>
                      </a:lnTo>
                      <a:lnTo>
                        <a:pt x="1360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3" name="フリーフォーム: 図形 1642">
                  <a:extLst>
                    <a:ext uri="{FF2B5EF4-FFF2-40B4-BE49-F238E27FC236}">
                      <a16:creationId xmlns:a16="http://schemas.microsoft.com/office/drawing/2014/main" id="{8277F558-37E4-4E6B-96DD-E6BAC900539D}"/>
                    </a:ext>
                  </a:extLst>
                </p:cNvPr>
                <p:cNvSpPr/>
                <p:nvPr/>
              </p:nvSpPr>
              <p:spPr>
                <a:xfrm>
                  <a:off x="3423277" y="2438400"/>
                  <a:ext cx="898023" cy="2102594"/>
                </a:xfrm>
                <a:custGeom>
                  <a:avLst/>
                  <a:gdLst>
                    <a:gd name="connsiteX0" fmla="*/ 141449 w 898023"/>
                    <a:gd name="connsiteY0" fmla="*/ 0 h 2102594"/>
                    <a:gd name="connsiteX1" fmla="*/ 898023 w 898023"/>
                    <a:gd name="connsiteY1" fmla="*/ 1060058 h 2102594"/>
                    <a:gd name="connsiteX2" fmla="*/ 141449 w 898023"/>
                    <a:gd name="connsiteY2" fmla="*/ 2102594 h 2102594"/>
                    <a:gd name="connsiteX3" fmla="*/ 81439 w 898023"/>
                    <a:gd name="connsiteY3" fmla="*/ 2099272 h 2102594"/>
                    <a:gd name="connsiteX4" fmla="*/ 70642 w 898023"/>
                    <a:gd name="connsiteY4" fmla="*/ 2092308 h 2102594"/>
                    <a:gd name="connsiteX5" fmla="*/ 0 w 898023"/>
                    <a:gd name="connsiteY5" fmla="*/ 2037151 h 2102594"/>
                    <a:gd name="connsiteX6" fmla="*/ 79080 w 898023"/>
                    <a:gd name="connsiteY6" fmla="*/ 2041634 h 2102594"/>
                    <a:gd name="connsiteX7" fmla="*/ 775035 w 898023"/>
                    <a:gd name="connsiteY7" fmla="*/ 1059550 h 2102594"/>
                    <a:gd name="connsiteX8" fmla="*/ 79080 w 898023"/>
                    <a:gd name="connsiteY8" fmla="*/ 60960 h 2102594"/>
                    <a:gd name="connsiteX9" fmla="*/ 0 w 898023"/>
                    <a:gd name="connsiteY9" fmla="*/ 65444 h 2102594"/>
                    <a:gd name="connsiteX10" fmla="*/ 70642 w 898023"/>
                    <a:gd name="connsiteY10" fmla="*/ 10286 h 2102594"/>
                    <a:gd name="connsiteX11" fmla="*/ 81439 w 898023"/>
                    <a:gd name="connsiteY11" fmla="*/ 3323 h 2102594"/>
                    <a:gd name="connsiteX12" fmla="*/ 141449 w 898023"/>
                    <a:gd name="connsiteY12" fmla="*/ 0 h 2102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98023" h="2102594">
                      <a:moveTo>
                        <a:pt x="141449" y="0"/>
                      </a:moveTo>
                      <a:cubicBezTo>
                        <a:pt x="670994" y="0"/>
                        <a:pt x="898023" y="479443"/>
                        <a:pt x="898023" y="1060058"/>
                      </a:cubicBezTo>
                      <a:cubicBezTo>
                        <a:pt x="898023" y="1640673"/>
                        <a:pt x="670994" y="2102594"/>
                        <a:pt x="141449" y="2102594"/>
                      </a:cubicBezTo>
                      <a:lnTo>
                        <a:pt x="81439" y="2099272"/>
                      </a:lnTo>
                      <a:lnTo>
                        <a:pt x="70642" y="2092308"/>
                      </a:lnTo>
                      <a:lnTo>
                        <a:pt x="0" y="2037151"/>
                      </a:lnTo>
                      <a:lnTo>
                        <a:pt x="79080" y="2041634"/>
                      </a:lnTo>
                      <a:cubicBezTo>
                        <a:pt x="566197" y="2041634"/>
                        <a:pt x="775035" y="1606498"/>
                        <a:pt x="775035" y="1059550"/>
                      </a:cubicBezTo>
                      <a:cubicBezTo>
                        <a:pt x="775035" y="512602"/>
                        <a:pt x="566197" y="60960"/>
                        <a:pt x="79080" y="60960"/>
                      </a:cubicBezTo>
                      <a:lnTo>
                        <a:pt x="0" y="65444"/>
                      </a:lnTo>
                      <a:lnTo>
                        <a:pt x="70642" y="10286"/>
                      </a:lnTo>
                      <a:lnTo>
                        <a:pt x="81439" y="3323"/>
                      </a:lnTo>
                      <a:lnTo>
                        <a:pt x="1414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44" name="グループ化 1643">
                  <a:extLst>
                    <a:ext uri="{FF2B5EF4-FFF2-40B4-BE49-F238E27FC236}">
                      <a16:creationId xmlns:a16="http://schemas.microsoft.com/office/drawing/2014/main" id="{E134A627-9F51-4AB6-B323-53C60D0037D2}"/>
                    </a:ext>
                  </a:extLst>
                </p:cNvPr>
                <p:cNvGrpSpPr/>
                <p:nvPr/>
              </p:nvGrpSpPr>
              <p:grpSpPr>
                <a:xfrm>
                  <a:off x="4227153" y="4793539"/>
                  <a:ext cx="925052" cy="570653"/>
                  <a:chOff x="4227152" y="4737309"/>
                  <a:chExt cx="1016205" cy="626884"/>
                </a:xfrm>
              </p:grpSpPr>
              <p:sp>
                <p:nvSpPr>
                  <p:cNvPr id="1646" name="フリーフォーム: 図形 1645">
                    <a:extLst>
                      <a:ext uri="{FF2B5EF4-FFF2-40B4-BE49-F238E27FC236}">
                        <a16:creationId xmlns:a16="http://schemas.microsoft.com/office/drawing/2014/main" id="{E3E73F52-527A-4335-B70B-5421B1B0ECD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27152" y="4737309"/>
                    <a:ext cx="1016205" cy="473162"/>
                  </a:xfrm>
                  <a:custGeom>
                    <a:avLst/>
                    <a:gdLst>
                      <a:gd name="connsiteX0" fmla="*/ 98422 w 1016205"/>
                      <a:gd name="connsiteY0" fmla="*/ 84044 h 473162"/>
                      <a:gd name="connsiteX1" fmla="*/ 125271 w 1016205"/>
                      <a:gd name="connsiteY1" fmla="*/ 69293 h 473162"/>
                      <a:gd name="connsiteX2" fmla="*/ 494308 w 1016205"/>
                      <a:gd name="connsiteY2" fmla="*/ 0 h 473162"/>
                      <a:gd name="connsiteX3" fmla="*/ 1016205 w 1016205"/>
                      <a:gd name="connsiteY3" fmla="*/ 236581 h 473162"/>
                      <a:gd name="connsiteX4" fmla="*/ 494308 w 1016205"/>
                      <a:gd name="connsiteY4" fmla="*/ 473162 h 473162"/>
                      <a:gd name="connsiteX5" fmla="*/ 13424 w 1016205"/>
                      <a:gd name="connsiteY5" fmla="*/ 328669 h 473162"/>
                      <a:gd name="connsiteX6" fmla="*/ 0 w 1016205"/>
                      <a:gd name="connsiteY6" fmla="*/ 309066 h 473162"/>
                      <a:gd name="connsiteX7" fmla="*/ 324193 w 1016205"/>
                      <a:gd name="connsiteY7" fmla="*/ 262045 h 473162"/>
                      <a:gd name="connsiteX0" fmla="*/ 324193 w 1016205"/>
                      <a:gd name="connsiteY0" fmla="*/ 262045 h 473162"/>
                      <a:gd name="connsiteX1" fmla="*/ 98422 w 1016205"/>
                      <a:gd name="connsiteY1" fmla="*/ 84044 h 473162"/>
                      <a:gd name="connsiteX2" fmla="*/ 125271 w 1016205"/>
                      <a:gd name="connsiteY2" fmla="*/ 69293 h 473162"/>
                      <a:gd name="connsiteX3" fmla="*/ 494308 w 1016205"/>
                      <a:gd name="connsiteY3" fmla="*/ 0 h 473162"/>
                      <a:gd name="connsiteX4" fmla="*/ 1016205 w 1016205"/>
                      <a:gd name="connsiteY4" fmla="*/ 236581 h 473162"/>
                      <a:gd name="connsiteX5" fmla="*/ 494308 w 1016205"/>
                      <a:gd name="connsiteY5" fmla="*/ 473162 h 473162"/>
                      <a:gd name="connsiteX6" fmla="*/ 13424 w 1016205"/>
                      <a:gd name="connsiteY6" fmla="*/ 328669 h 473162"/>
                      <a:gd name="connsiteX7" fmla="*/ 0 w 1016205"/>
                      <a:gd name="connsiteY7" fmla="*/ 309066 h 473162"/>
                      <a:gd name="connsiteX8" fmla="*/ 415633 w 1016205"/>
                      <a:gd name="connsiteY8" fmla="*/ 353485 h 473162"/>
                      <a:gd name="connsiteX0" fmla="*/ 324193 w 1016205"/>
                      <a:gd name="connsiteY0" fmla="*/ 262045 h 473162"/>
                      <a:gd name="connsiteX1" fmla="*/ 98422 w 1016205"/>
                      <a:gd name="connsiteY1" fmla="*/ 84044 h 473162"/>
                      <a:gd name="connsiteX2" fmla="*/ 125271 w 1016205"/>
                      <a:gd name="connsiteY2" fmla="*/ 69293 h 473162"/>
                      <a:gd name="connsiteX3" fmla="*/ 494308 w 1016205"/>
                      <a:gd name="connsiteY3" fmla="*/ 0 h 473162"/>
                      <a:gd name="connsiteX4" fmla="*/ 1016205 w 1016205"/>
                      <a:gd name="connsiteY4" fmla="*/ 236581 h 473162"/>
                      <a:gd name="connsiteX5" fmla="*/ 494308 w 1016205"/>
                      <a:gd name="connsiteY5" fmla="*/ 473162 h 473162"/>
                      <a:gd name="connsiteX6" fmla="*/ 13424 w 1016205"/>
                      <a:gd name="connsiteY6" fmla="*/ 328669 h 473162"/>
                      <a:gd name="connsiteX7" fmla="*/ 0 w 1016205"/>
                      <a:gd name="connsiteY7" fmla="*/ 309066 h 473162"/>
                      <a:gd name="connsiteX0" fmla="*/ 98422 w 1016205"/>
                      <a:gd name="connsiteY0" fmla="*/ 84044 h 473162"/>
                      <a:gd name="connsiteX1" fmla="*/ 125271 w 1016205"/>
                      <a:gd name="connsiteY1" fmla="*/ 69293 h 473162"/>
                      <a:gd name="connsiteX2" fmla="*/ 494308 w 1016205"/>
                      <a:gd name="connsiteY2" fmla="*/ 0 h 473162"/>
                      <a:gd name="connsiteX3" fmla="*/ 1016205 w 1016205"/>
                      <a:gd name="connsiteY3" fmla="*/ 236581 h 473162"/>
                      <a:gd name="connsiteX4" fmla="*/ 494308 w 1016205"/>
                      <a:gd name="connsiteY4" fmla="*/ 473162 h 473162"/>
                      <a:gd name="connsiteX5" fmla="*/ 13424 w 1016205"/>
                      <a:gd name="connsiteY5" fmla="*/ 328669 h 473162"/>
                      <a:gd name="connsiteX6" fmla="*/ 0 w 1016205"/>
                      <a:gd name="connsiteY6" fmla="*/ 309066 h 473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16205" h="473162">
                        <a:moveTo>
                          <a:pt x="98422" y="84044"/>
                        </a:moveTo>
                        <a:lnTo>
                          <a:pt x="125271" y="69293"/>
                        </a:lnTo>
                        <a:cubicBezTo>
                          <a:pt x="219716" y="26480"/>
                          <a:pt x="350190" y="0"/>
                          <a:pt x="494308" y="0"/>
                        </a:cubicBezTo>
                        <a:cubicBezTo>
                          <a:pt x="782544" y="0"/>
                          <a:pt x="1016205" y="105921"/>
                          <a:pt x="1016205" y="236581"/>
                        </a:cubicBezTo>
                        <a:cubicBezTo>
                          <a:pt x="1016205" y="367241"/>
                          <a:pt x="782544" y="473162"/>
                          <a:pt x="494308" y="473162"/>
                        </a:cubicBezTo>
                        <a:cubicBezTo>
                          <a:pt x="278131" y="473162"/>
                          <a:pt x="92653" y="413581"/>
                          <a:pt x="13424" y="328669"/>
                        </a:cubicBezTo>
                        <a:lnTo>
                          <a:pt x="0" y="309066"/>
                        </a:lnTo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7" name="フリーフォーム: 図形 1646">
                    <a:extLst>
                      <a:ext uri="{FF2B5EF4-FFF2-40B4-BE49-F238E27FC236}">
                        <a16:creationId xmlns:a16="http://schemas.microsoft.com/office/drawing/2014/main" id="{749EE748-5349-478D-B92F-69BBA6485D9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86829" y="4968786"/>
                    <a:ext cx="300677" cy="395407"/>
                  </a:xfrm>
                  <a:custGeom>
                    <a:avLst/>
                    <a:gdLst>
                      <a:gd name="connsiteX0" fmla="*/ 135355 w 373915"/>
                      <a:gd name="connsiteY0" fmla="*/ 0 h 491719"/>
                      <a:gd name="connsiteX1" fmla="*/ 183822 w 373915"/>
                      <a:gd name="connsiteY1" fmla="*/ 18127 h 491719"/>
                      <a:gd name="connsiteX2" fmla="*/ 373915 w 373915"/>
                      <a:gd name="connsiteY2" fmla="*/ 226163 h 491719"/>
                      <a:gd name="connsiteX3" fmla="*/ 87769 w 373915"/>
                      <a:gd name="connsiteY3" fmla="*/ 470125 h 491719"/>
                      <a:gd name="connsiteX4" fmla="*/ 0 w 373915"/>
                      <a:gd name="connsiteY4" fmla="*/ 491719 h 491719"/>
                      <a:gd name="connsiteX5" fmla="*/ 65888 w 373915"/>
                      <a:gd name="connsiteY5" fmla="*/ 432612 h 491719"/>
                      <a:gd name="connsiteX6" fmla="*/ 176731 w 373915"/>
                      <a:gd name="connsiteY6" fmla="*/ 164030 h 491719"/>
                      <a:gd name="connsiteX7" fmla="*/ 163545 w 373915"/>
                      <a:gd name="connsiteY7" fmla="*/ 67217 h 491719"/>
                      <a:gd name="connsiteX8" fmla="*/ 135355 w 373915"/>
                      <a:gd name="connsiteY8" fmla="*/ 0 h 491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3915" h="491719">
                        <a:moveTo>
                          <a:pt x="135355" y="0"/>
                        </a:moveTo>
                        <a:lnTo>
                          <a:pt x="183822" y="18127"/>
                        </a:lnTo>
                        <a:cubicBezTo>
                          <a:pt x="301271" y="71368"/>
                          <a:pt x="373915" y="144920"/>
                          <a:pt x="373915" y="226163"/>
                        </a:cubicBezTo>
                        <a:cubicBezTo>
                          <a:pt x="373915" y="327717"/>
                          <a:pt x="260409" y="417253"/>
                          <a:pt x="87769" y="470125"/>
                        </a:cubicBezTo>
                        <a:lnTo>
                          <a:pt x="0" y="491719"/>
                        </a:lnTo>
                        <a:lnTo>
                          <a:pt x="65888" y="432612"/>
                        </a:lnTo>
                        <a:cubicBezTo>
                          <a:pt x="135868" y="355944"/>
                          <a:pt x="176731" y="263519"/>
                          <a:pt x="176731" y="164030"/>
                        </a:cubicBezTo>
                        <a:cubicBezTo>
                          <a:pt x="176731" y="130867"/>
                          <a:pt x="172190" y="98488"/>
                          <a:pt x="163545" y="67217"/>
                        </a:cubicBezTo>
                        <a:lnTo>
                          <a:pt x="13535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45" name="フリーフォーム: 図形 1644">
                  <a:extLst>
                    <a:ext uri="{FF2B5EF4-FFF2-40B4-BE49-F238E27FC236}">
                      <a16:creationId xmlns:a16="http://schemas.microsoft.com/office/drawing/2014/main" id="{F0133B05-BA3C-4796-8688-47A3B57FA916}"/>
                    </a:ext>
                  </a:extLst>
                </p:cNvPr>
                <p:cNvSpPr/>
                <p:nvPr/>
              </p:nvSpPr>
              <p:spPr>
                <a:xfrm rot="900000">
                  <a:off x="3950622" y="1582959"/>
                  <a:ext cx="1689224" cy="616273"/>
                </a:xfrm>
                <a:custGeom>
                  <a:avLst/>
                  <a:gdLst>
                    <a:gd name="connsiteX0" fmla="*/ 710818 w 1689224"/>
                    <a:gd name="connsiteY0" fmla="*/ 36905 h 616273"/>
                    <a:gd name="connsiteX1" fmla="*/ 1027485 w 1689224"/>
                    <a:gd name="connsiteY1" fmla="*/ 0 h 616273"/>
                    <a:gd name="connsiteX2" fmla="*/ 1622878 w 1689224"/>
                    <a:gd name="connsiteY2" fmla="*/ 140194 h 616273"/>
                    <a:gd name="connsiteX3" fmla="*/ 1689224 w 1689224"/>
                    <a:gd name="connsiteY3" fmla="*/ 182391 h 616273"/>
                    <a:gd name="connsiteX4" fmla="*/ 1424203 w 1689224"/>
                    <a:gd name="connsiteY4" fmla="*/ 168689 h 616273"/>
                    <a:gd name="connsiteX5" fmla="*/ 16890 w 1689224"/>
                    <a:gd name="connsiteY5" fmla="*/ 598291 h 616273"/>
                    <a:gd name="connsiteX6" fmla="*/ 0 w 1689224"/>
                    <a:gd name="connsiteY6" fmla="*/ 616273 h 616273"/>
                    <a:gd name="connsiteX7" fmla="*/ 46275 w 1689224"/>
                    <a:gd name="connsiteY7" fmla="*/ 501359 h 616273"/>
                    <a:gd name="connsiteX8" fmla="*/ 710818 w 1689224"/>
                    <a:gd name="connsiteY8" fmla="*/ 36905 h 616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89224" h="616273">
                      <a:moveTo>
                        <a:pt x="710818" y="36905"/>
                      </a:moveTo>
                      <a:cubicBezTo>
                        <a:pt x="810853" y="12921"/>
                        <a:pt x="917212" y="0"/>
                        <a:pt x="1027485" y="0"/>
                      </a:cubicBezTo>
                      <a:cubicBezTo>
                        <a:pt x="1248032" y="0"/>
                        <a:pt x="1452920" y="51683"/>
                        <a:pt x="1622878" y="140194"/>
                      </a:cubicBezTo>
                      <a:lnTo>
                        <a:pt x="1689224" y="182391"/>
                      </a:lnTo>
                      <a:lnTo>
                        <a:pt x="1424203" y="168689"/>
                      </a:lnTo>
                      <a:cubicBezTo>
                        <a:pt x="816506" y="168689"/>
                        <a:pt x="287914" y="342400"/>
                        <a:pt x="16890" y="598291"/>
                      </a:cubicBezTo>
                      <a:lnTo>
                        <a:pt x="0" y="616273"/>
                      </a:lnTo>
                      <a:lnTo>
                        <a:pt x="46275" y="501359"/>
                      </a:lnTo>
                      <a:cubicBezTo>
                        <a:pt x="167520" y="280388"/>
                        <a:pt x="410713" y="108859"/>
                        <a:pt x="710818" y="3690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27" name="楕円 1626">
                <a:extLst>
                  <a:ext uri="{FF2B5EF4-FFF2-40B4-BE49-F238E27FC236}">
                    <a16:creationId xmlns:a16="http://schemas.microsoft.com/office/drawing/2014/main" id="{9E90A5C5-7697-42C8-A5D5-136D5680C9DB}"/>
                  </a:ext>
                </a:extLst>
              </p:cNvPr>
              <p:cNvSpPr/>
              <p:nvPr/>
            </p:nvSpPr>
            <p:spPr bwMode="auto">
              <a:xfrm>
                <a:off x="1801354" y="3694902"/>
                <a:ext cx="321620" cy="32162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628" name="楕円 1627">
                <a:extLst>
                  <a:ext uri="{FF2B5EF4-FFF2-40B4-BE49-F238E27FC236}">
                    <a16:creationId xmlns:a16="http://schemas.microsoft.com/office/drawing/2014/main" id="{CDFAAD16-B230-41F7-8B3E-69BDFF024629}"/>
                  </a:ext>
                </a:extLst>
              </p:cNvPr>
              <p:cNvSpPr/>
              <p:nvPr/>
            </p:nvSpPr>
            <p:spPr bwMode="auto">
              <a:xfrm>
                <a:off x="1891930" y="3819054"/>
                <a:ext cx="140769" cy="63330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14" name="正方形/長方形 1613">
              <a:extLst>
                <a:ext uri="{FF2B5EF4-FFF2-40B4-BE49-F238E27FC236}">
                  <a16:creationId xmlns:a16="http://schemas.microsoft.com/office/drawing/2014/main" id="{916DE312-9E10-43A9-BD55-AA0FE8CF0A24}"/>
                </a:ext>
              </a:extLst>
            </p:cNvPr>
            <p:cNvSpPr/>
            <p:nvPr/>
          </p:nvSpPr>
          <p:spPr bwMode="auto">
            <a:xfrm>
              <a:off x="-2362726" y="6868478"/>
              <a:ext cx="2700301" cy="1748087"/>
            </a:xfrm>
            <a:prstGeom prst="rect">
              <a:avLst/>
            </a:prstGeom>
            <a:solidFill>
              <a:srgbClr val="CC6600">
                <a:alpha val="7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15" name="グループ化 1614">
              <a:extLst>
                <a:ext uri="{FF2B5EF4-FFF2-40B4-BE49-F238E27FC236}">
                  <a16:creationId xmlns:a16="http://schemas.microsoft.com/office/drawing/2014/main" id="{CFFE71DC-94F3-44A2-BFCF-058DCC8B7FD2}"/>
                </a:ext>
              </a:extLst>
            </p:cNvPr>
            <p:cNvGrpSpPr/>
            <p:nvPr/>
          </p:nvGrpSpPr>
          <p:grpSpPr>
            <a:xfrm>
              <a:off x="-2300988" y="7725721"/>
              <a:ext cx="528750" cy="860403"/>
              <a:chOff x="2333624" y="774792"/>
              <a:chExt cx="762111" cy="1240137"/>
            </a:xfrm>
          </p:grpSpPr>
          <p:sp>
            <p:nvSpPr>
              <p:cNvPr id="1622" name="フリーフォーム: 図形 1621">
                <a:extLst>
                  <a:ext uri="{FF2B5EF4-FFF2-40B4-BE49-F238E27FC236}">
                    <a16:creationId xmlns:a16="http://schemas.microsoft.com/office/drawing/2014/main" id="{3F6203F2-2A6B-4999-B675-FADBFB2BB4FA}"/>
                  </a:ext>
                </a:extLst>
              </p:cNvPr>
              <p:cNvSpPr/>
              <p:nvPr/>
            </p:nvSpPr>
            <p:spPr bwMode="auto">
              <a:xfrm rot="5400000">
                <a:off x="2191949" y="1344503"/>
                <a:ext cx="110620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3" name="フリーフォーム: 図形 1622">
                <a:extLst>
                  <a:ext uri="{FF2B5EF4-FFF2-40B4-BE49-F238E27FC236}">
                    <a16:creationId xmlns:a16="http://schemas.microsoft.com/office/drawing/2014/main" id="{16263FFD-E8B2-4090-AD37-A648C69231A2}"/>
                  </a:ext>
                </a:extLst>
              </p:cNvPr>
              <p:cNvSpPr/>
              <p:nvPr/>
            </p:nvSpPr>
            <p:spPr bwMode="auto">
              <a:xfrm rot="5400000">
                <a:off x="2024971" y="1277538"/>
                <a:ext cx="124013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4" name="フリーフォーム: 図形 1623">
                <a:extLst>
                  <a:ext uri="{FF2B5EF4-FFF2-40B4-BE49-F238E27FC236}">
                    <a16:creationId xmlns:a16="http://schemas.microsoft.com/office/drawing/2014/main" id="{182D19E1-46D6-4029-83DA-D78619A18B10}"/>
                  </a:ext>
                </a:extLst>
              </p:cNvPr>
              <p:cNvSpPr/>
              <p:nvPr/>
            </p:nvSpPr>
            <p:spPr bwMode="auto">
              <a:xfrm rot="5400000">
                <a:off x="2437981" y="1357175"/>
                <a:ext cx="1106205" cy="209303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5" name="フリーフォーム: 図形 1624">
                <a:extLst>
                  <a:ext uri="{FF2B5EF4-FFF2-40B4-BE49-F238E27FC236}">
                    <a16:creationId xmlns:a16="http://schemas.microsoft.com/office/drawing/2014/main" id="{D50EE767-BD25-4A6D-A687-DC1710A3A2D8}"/>
                  </a:ext>
                </a:extLst>
              </p:cNvPr>
              <p:cNvSpPr/>
              <p:nvPr/>
            </p:nvSpPr>
            <p:spPr bwMode="auto">
              <a:xfrm rot="5400000">
                <a:off x="1996654" y="1520687"/>
                <a:ext cx="831212" cy="157272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16" name="フリーフォーム: 図形 1615">
              <a:extLst>
                <a:ext uri="{FF2B5EF4-FFF2-40B4-BE49-F238E27FC236}">
                  <a16:creationId xmlns:a16="http://schemas.microsoft.com/office/drawing/2014/main" id="{4CC77159-3C07-4943-AD6A-B42AA3DCD703}"/>
                </a:ext>
              </a:extLst>
            </p:cNvPr>
            <p:cNvSpPr/>
            <p:nvPr/>
          </p:nvSpPr>
          <p:spPr bwMode="auto">
            <a:xfrm>
              <a:off x="-2361369" y="8449330"/>
              <a:ext cx="2697589" cy="236020"/>
            </a:xfrm>
            <a:custGeom>
              <a:avLst/>
              <a:gdLst>
                <a:gd name="connsiteX0" fmla="*/ 253153 w 2700301"/>
                <a:gd name="connsiteY0" fmla="*/ 622 h 308573"/>
                <a:gd name="connsiteX1" fmla="*/ 1350151 w 2700301"/>
                <a:gd name="connsiteY1" fmla="*/ 59160 h 308573"/>
                <a:gd name="connsiteX2" fmla="*/ 2700301 w 2700301"/>
                <a:gd name="connsiteY2" fmla="*/ 59160 h 308573"/>
                <a:gd name="connsiteX3" fmla="*/ 2700301 w 2700301"/>
                <a:gd name="connsiteY3" fmla="*/ 308573 h 308573"/>
                <a:gd name="connsiteX4" fmla="*/ 0 w 2700301"/>
                <a:gd name="connsiteY4" fmla="*/ 308573 h 308573"/>
                <a:gd name="connsiteX5" fmla="*/ 0 w 2700301"/>
                <a:gd name="connsiteY5" fmla="*/ 59160 h 308573"/>
                <a:gd name="connsiteX6" fmla="*/ 253153 w 2700301"/>
                <a:gd name="connsiteY6" fmla="*/ 622 h 30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0301" h="308573">
                  <a:moveTo>
                    <a:pt x="253153" y="622"/>
                  </a:moveTo>
                  <a:cubicBezTo>
                    <a:pt x="618819" y="-13688"/>
                    <a:pt x="984485" y="225667"/>
                    <a:pt x="1350151" y="59160"/>
                  </a:cubicBezTo>
                  <a:cubicBezTo>
                    <a:pt x="1800201" y="-145773"/>
                    <a:pt x="2250251" y="264092"/>
                    <a:pt x="2700301" y="59160"/>
                  </a:cubicBezTo>
                  <a:lnTo>
                    <a:pt x="2700301" y="308573"/>
                  </a:lnTo>
                  <a:lnTo>
                    <a:pt x="0" y="308573"/>
                  </a:lnTo>
                  <a:lnTo>
                    <a:pt x="0" y="59160"/>
                  </a:lnTo>
                  <a:cubicBezTo>
                    <a:pt x="84385" y="20735"/>
                    <a:pt x="168769" y="3924"/>
                    <a:pt x="253153" y="622"/>
                  </a:cubicBezTo>
                  <a:close/>
                </a:path>
              </a:pathLst>
            </a:custGeom>
            <a:pattFill prst="pct80">
              <a:fgClr>
                <a:srgbClr val="FFCC66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17" name="グループ化 1616">
              <a:extLst>
                <a:ext uri="{FF2B5EF4-FFF2-40B4-BE49-F238E27FC236}">
                  <a16:creationId xmlns:a16="http://schemas.microsoft.com/office/drawing/2014/main" id="{F1A51A6E-228B-40AD-AE39-8355C71BE204}"/>
                </a:ext>
              </a:extLst>
            </p:cNvPr>
            <p:cNvGrpSpPr/>
            <p:nvPr/>
          </p:nvGrpSpPr>
          <p:grpSpPr>
            <a:xfrm>
              <a:off x="-2353220" y="6767113"/>
              <a:ext cx="2700301" cy="2073629"/>
              <a:chOff x="1082569" y="3564015"/>
              <a:chExt cx="2385265" cy="1665186"/>
            </a:xfrm>
          </p:grpSpPr>
          <p:sp>
            <p:nvSpPr>
              <p:cNvPr id="1620" name="正方形/長方形 1619">
                <a:extLst>
                  <a:ext uri="{FF2B5EF4-FFF2-40B4-BE49-F238E27FC236}">
                    <a16:creationId xmlns:a16="http://schemas.microsoft.com/office/drawing/2014/main" id="{EE3B9C26-07CA-4128-B60E-601F1A1D5DF1}"/>
                  </a:ext>
                </a:extLst>
              </p:cNvPr>
              <p:cNvSpPr/>
              <p:nvPr/>
            </p:nvSpPr>
            <p:spPr bwMode="auto">
              <a:xfrm>
                <a:off x="1082569" y="5049181"/>
                <a:ext cx="2385265" cy="18002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1" name="正方形/長方形 1620">
                <a:extLst>
                  <a:ext uri="{FF2B5EF4-FFF2-40B4-BE49-F238E27FC236}">
                    <a16:creationId xmlns:a16="http://schemas.microsoft.com/office/drawing/2014/main" id="{B16CD598-A855-45DA-AE4C-D6535AC973AD}"/>
                  </a:ext>
                </a:extLst>
              </p:cNvPr>
              <p:cNvSpPr/>
              <p:nvPr/>
            </p:nvSpPr>
            <p:spPr bwMode="auto">
              <a:xfrm>
                <a:off x="1082569" y="3564015"/>
                <a:ext cx="2385265" cy="9001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18" name="フリーフォーム: 図形 1617">
              <a:extLst>
                <a:ext uri="{FF2B5EF4-FFF2-40B4-BE49-F238E27FC236}">
                  <a16:creationId xmlns:a16="http://schemas.microsoft.com/office/drawing/2014/main" id="{77D04767-F2C5-4A7F-9605-2EB186F7D433}"/>
                </a:ext>
              </a:extLst>
            </p:cNvPr>
            <p:cNvSpPr/>
            <p:nvPr/>
          </p:nvSpPr>
          <p:spPr bwMode="auto">
            <a:xfrm rot="2700000">
              <a:off x="-78944" y="6983488"/>
              <a:ext cx="490421" cy="147230"/>
            </a:xfrm>
            <a:custGeom>
              <a:avLst/>
              <a:gdLst>
                <a:gd name="connsiteX0" fmla="*/ 52060 w 490421"/>
                <a:gd name="connsiteY0" fmla="*/ 93347 h 147230"/>
                <a:gd name="connsiteX1" fmla="*/ 438361 w 490421"/>
                <a:gd name="connsiteY1" fmla="*/ 93347 h 147230"/>
                <a:gd name="connsiteX2" fmla="*/ 490421 w 490421"/>
                <a:gd name="connsiteY2" fmla="*/ 147230 h 147230"/>
                <a:gd name="connsiteX3" fmla="*/ 0 w 490421"/>
                <a:gd name="connsiteY3" fmla="*/ 147230 h 147230"/>
                <a:gd name="connsiteX4" fmla="*/ 142013 w 490421"/>
                <a:gd name="connsiteY4" fmla="*/ 0 h 147230"/>
                <a:gd name="connsiteX5" fmla="*/ 361879 w 490421"/>
                <a:gd name="connsiteY5" fmla="*/ 0 h 147230"/>
                <a:gd name="connsiteX6" fmla="*/ 414651 w 490421"/>
                <a:gd name="connsiteY6" fmla="*/ 54620 h 147230"/>
                <a:gd name="connsiteX7" fmla="*/ 89241 w 490421"/>
                <a:gd name="connsiteY7" fmla="*/ 54620 h 14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421" h="147230">
                  <a:moveTo>
                    <a:pt x="52060" y="93347"/>
                  </a:moveTo>
                  <a:lnTo>
                    <a:pt x="438361" y="93347"/>
                  </a:lnTo>
                  <a:lnTo>
                    <a:pt x="490421" y="147230"/>
                  </a:lnTo>
                  <a:lnTo>
                    <a:pt x="0" y="147230"/>
                  </a:lnTo>
                  <a:close/>
                  <a:moveTo>
                    <a:pt x="142013" y="0"/>
                  </a:moveTo>
                  <a:lnTo>
                    <a:pt x="361879" y="0"/>
                  </a:lnTo>
                  <a:lnTo>
                    <a:pt x="414651" y="54620"/>
                  </a:lnTo>
                  <a:lnTo>
                    <a:pt x="89241" y="546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9" name="正方形/長方形 1618">
              <a:extLst>
                <a:ext uri="{FF2B5EF4-FFF2-40B4-BE49-F238E27FC236}">
                  <a16:creationId xmlns:a16="http://schemas.microsoft.com/office/drawing/2014/main" id="{460C9FE7-5F5A-46F7-8392-091523CF5094}"/>
                </a:ext>
              </a:extLst>
            </p:cNvPr>
            <p:cNvSpPr/>
            <p:nvPr/>
          </p:nvSpPr>
          <p:spPr bwMode="auto">
            <a:xfrm>
              <a:off x="-2353220" y="6879202"/>
              <a:ext cx="2700301" cy="1737363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60" name="グループ化 1659">
            <a:extLst>
              <a:ext uri="{FF2B5EF4-FFF2-40B4-BE49-F238E27FC236}">
                <a16:creationId xmlns:a16="http://schemas.microsoft.com/office/drawing/2014/main" id="{67303548-E8D0-4748-88CD-1349CD252D7B}"/>
              </a:ext>
            </a:extLst>
          </p:cNvPr>
          <p:cNvGrpSpPr/>
          <p:nvPr/>
        </p:nvGrpSpPr>
        <p:grpSpPr>
          <a:xfrm>
            <a:off x="6894102" y="1375681"/>
            <a:ext cx="2123944" cy="1624576"/>
            <a:chOff x="764629" y="7047919"/>
            <a:chExt cx="2711030" cy="2073630"/>
          </a:xfrm>
        </p:grpSpPr>
        <p:grpSp>
          <p:nvGrpSpPr>
            <p:cNvPr id="1661" name="グループ化 1660">
              <a:extLst>
                <a:ext uri="{FF2B5EF4-FFF2-40B4-BE49-F238E27FC236}">
                  <a16:creationId xmlns:a16="http://schemas.microsoft.com/office/drawing/2014/main" id="{5B069E3C-FCED-4C9B-9582-3D6E8AF37DF7}"/>
                </a:ext>
              </a:extLst>
            </p:cNvPr>
            <p:cNvGrpSpPr/>
            <p:nvPr/>
          </p:nvGrpSpPr>
          <p:grpSpPr>
            <a:xfrm>
              <a:off x="764629" y="7047919"/>
              <a:ext cx="2711030" cy="2073630"/>
              <a:chOff x="4200419" y="3155572"/>
              <a:chExt cx="2711030" cy="2073630"/>
            </a:xfrm>
          </p:grpSpPr>
          <p:grpSp>
            <p:nvGrpSpPr>
              <p:cNvPr id="1666" name="グループ化 1665">
                <a:extLst>
                  <a:ext uri="{FF2B5EF4-FFF2-40B4-BE49-F238E27FC236}">
                    <a16:creationId xmlns:a16="http://schemas.microsoft.com/office/drawing/2014/main" id="{52DCAE6F-BEEB-4AA7-8C65-55371F579447}"/>
                  </a:ext>
                </a:extLst>
              </p:cNvPr>
              <p:cNvGrpSpPr/>
              <p:nvPr/>
            </p:nvGrpSpPr>
            <p:grpSpPr>
              <a:xfrm>
                <a:off x="4248937" y="4114180"/>
                <a:ext cx="528750" cy="860403"/>
                <a:chOff x="2333624" y="774792"/>
                <a:chExt cx="762111" cy="1240137"/>
              </a:xfrm>
            </p:grpSpPr>
            <p:sp>
              <p:nvSpPr>
                <p:cNvPr id="1710" name="フリーフォーム: 図形 1709">
                  <a:extLst>
                    <a:ext uri="{FF2B5EF4-FFF2-40B4-BE49-F238E27FC236}">
                      <a16:creationId xmlns:a16="http://schemas.microsoft.com/office/drawing/2014/main" id="{F4B7A38C-21CB-4AF1-885C-7A3BBACDB2CB}"/>
                    </a:ext>
                  </a:extLst>
                </p:cNvPr>
                <p:cNvSpPr/>
                <p:nvPr/>
              </p:nvSpPr>
              <p:spPr bwMode="auto">
                <a:xfrm rot="5400000">
                  <a:off x="2191949" y="1344503"/>
                  <a:ext cx="1106205" cy="234644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11" name="フリーフォーム: 図形 1710">
                  <a:extLst>
                    <a:ext uri="{FF2B5EF4-FFF2-40B4-BE49-F238E27FC236}">
                      <a16:creationId xmlns:a16="http://schemas.microsoft.com/office/drawing/2014/main" id="{BA164753-2336-4258-9D05-CF25A0F81D9E}"/>
                    </a:ext>
                  </a:extLst>
                </p:cNvPr>
                <p:cNvSpPr/>
                <p:nvPr/>
              </p:nvSpPr>
              <p:spPr bwMode="auto">
                <a:xfrm rot="5400000">
                  <a:off x="2024971" y="1277538"/>
                  <a:ext cx="1240135" cy="234644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12" name="フリーフォーム: 図形 1711">
                  <a:extLst>
                    <a:ext uri="{FF2B5EF4-FFF2-40B4-BE49-F238E27FC236}">
                      <a16:creationId xmlns:a16="http://schemas.microsoft.com/office/drawing/2014/main" id="{F336C787-BAC5-4278-B712-92F38E923631}"/>
                    </a:ext>
                  </a:extLst>
                </p:cNvPr>
                <p:cNvSpPr/>
                <p:nvPr/>
              </p:nvSpPr>
              <p:spPr bwMode="auto">
                <a:xfrm rot="5400000">
                  <a:off x="2437981" y="1357175"/>
                  <a:ext cx="1106205" cy="209303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13" name="フリーフォーム: 図形 1712">
                  <a:extLst>
                    <a:ext uri="{FF2B5EF4-FFF2-40B4-BE49-F238E27FC236}">
                      <a16:creationId xmlns:a16="http://schemas.microsoft.com/office/drawing/2014/main" id="{35CAC744-7B8A-4852-B2A4-1A41C0FA2751}"/>
                    </a:ext>
                  </a:extLst>
                </p:cNvPr>
                <p:cNvSpPr/>
                <p:nvPr/>
              </p:nvSpPr>
              <p:spPr bwMode="auto">
                <a:xfrm rot="5400000">
                  <a:off x="1996654" y="1520687"/>
                  <a:ext cx="831212" cy="157272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667" name="フリーフォーム: 図形 1666">
                <a:extLst>
                  <a:ext uri="{FF2B5EF4-FFF2-40B4-BE49-F238E27FC236}">
                    <a16:creationId xmlns:a16="http://schemas.microsoft.com/office/drawing/2014/main" id="{7B71F5EA-BDE5-44B0-800A-DD5BD4A3B287}"/>
                  </a:ext>
                </a:extLst>
              </p:cNvPr>
              <p:cNvSpPr/>
              <p:nvPr/>
            </p:nvSpPr>
            <p:spPr bwMode="auto">
              <a:xfrm>
                <a:off x="4213860" y="4837789"/>
                <a:ext cx="2697589" cy="236020"/>
              </a:xfrm>
              <a:custGeom>
                <a:avLst/>
                <a:gdLst>
                  <a:gd name="connsiteX0" fmla="*/ 253153 w 2700301"/>
                  <a:gd name="connsiteY0" fmla="*/ 622 h 308573"/>
                  <a:gd name="connsiteX1" fmla="*/ 1350151 w 2700301"/>
                  <a:gd name="connsiteY1" fmla="*/ 59160 h 308573"/>
                  <a:gd name="connsiteX2" fmla="*/ 2700301 w 2700301"/>
                  <a:gd name="connsiteY2" fmla="*/ 59160 h 308573"/>
                  <a:gd name="connsiteX3" fmla="*/ 2700301 w 2700301"/>
                  <a:gd name="connsiteY3" fmla="*/ 308573 h 308573"/>
                  <a:gd name="connsiteX4" fmla="*/ 0 w 2700301"/>
                  <a:gd name="connsiteY4" fmla="*/ 308573 h 308573"/>
                  <a:gd name="connsiteX5" fmla="*/ 0 w 2700301"/>
                  <a:gd name="connsiteY5" fmla="*/ 59160 h 308573"/>
                  <a:gd name="connsiteX6" fmla="*/ 253153 w 2700301"/>
                  <a:gd name="connsiteY6" fmla="*/ 622 h 308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00301" h="308573">
                    <a:moveTo>
                      <a:pt x="253153" y="622"/>
                    </a:moveTo>
                    <a:cubicBezTo>
                      <a:pt x="618819" y="-13688"/>
                      <a:pt x="984485" y="225667"/>
                      <a:pt x="1350151" y="59160"/>
                    </a:cubicBezTo>
                    <a:cubicBezTo>
                      <a:pt x="1800201" y="-145773"/>
                      <a:pt x="2250251" y="264092"/>
                      <a:pt x="2700301" y="59160"/>
                    </a:cubicBezTo>
                    <a:lnTo>
                      <a:pt x="2700301" y="308573"/>
                    </a:lnTo>
                    <a:lnTo>
                      <a:pt x="0" y="308573"/>
                    </a:lnTo>
                    <a:lnTo>
                      <a:pt x="0" y="59160"/>
                    </a:lnTo>
                    <a:cubicBezTo>
                      <a:pt x="84385" y="20735"/>
                      <a:pt x="168769" y="3924"/>
                      <a:pt x="253153" y="622"/>
                    </a:cubicBezTo>
                    <a:close/>
                  </a:path>
                </a:pathLst>
              </a:custGeom>
              <a:pattFill prst="pct80">
                <a:fgClr>
                  <a:srgbClr val="FFCC66"/>
                </a:fgClr>
                <a:bgClr>
                  <a:srgbClr val="FFFFFF"/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68" name="正方形/長方形 1667">
                <a:extLst>
                  <a:ext uri="{FF2B5EF4-FFF2-40B4-BE49-F238E27FC236}">
                    <a16:creationId xmlns:a16="http://schemas.microsoft.com/office/drawing/2014/main" id="{5406C92D-F573-49D0-845E-8BD514E334A7}"/>
                  </a:ext>
                </a:extLst>
              </p:cNvPr>
              <p:cNvSpPr/>
              <p:nvPr/>
            </p:nvSpPr>
            <p:spPr bwMode="auto">
              <a:xfrm>
                <a:off x="4200419" y="5005026"/>
                <a:ext cx="2700301" cy="22417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669" name="グループ化 1668">
                <a:extLst>
                  <a:ext uri="{FF2B5EF4-FFF2-40B4-BE49-F238E27FC236}">
                    <a16:creationId xmlns:a16="http://schemas.microsoft.com/office/drawing/2014/main" id="{5E4A320B-34AE-4511-BFAD-D54B00214275}"/>
                  </a:ext>
                </a:extLst>
              </p:cNvPr>
              <p:cNvGrpSpPr/>
              <p:nvPr/>
            </p:nvGrpSpPr>
            <p:grpSpPr>
              <a:xfrm rot="274388">
                <a:off x="5275449" y="3682412"/>
                <a:ext cx="1460214" cy="1120186"/>
                <a:chOff x="4976645" y="3476716"/>
                <a:chExt cx="1772866" cy="1360034"/>
              </a:xfrm>
            </p:grpSpPr>
            <p:grpSp>
              <p:nvGrpSpPr>
                <p:cNvPr id="1674" name="グループ化 1673">
                  <a:extLst>
                    <a:ext uri="{FF2B5EF4-FFF2-40B4-BE49-F238E27FC236}">
                      <a16:creationId xmlns:a16="http://schemas.microsoft.com/office/drawing/2014/main" id="{5049B205-842D-4803-8533-C21F4D32CFEA}"/>
                    </a:ext>
                  </a:extLst>
                </p:cNvPr>
                <p:cNvGrpSpPr/>
                <p:nvPr/>
              </p:nvGrpSpPr>
              <p:grpSpPr>
                <a:xfrm>
                  <a:off x="5084575" y="3476716"/>
                  <a:ext cx="1664936" cy="1360034"/>
                  <a:chOff x="1567616" y="3456325"/>
                  <a:chExt cx="1664936" cy="1360034"/>
                </a:xfrm>
              </p:grpSpPr>
              <p:grpSp>
                <p:nvGrpSpPr>
                  <p:cNvPr id="1676" name="グループ化 1675">
                    <a:extLst>
                      <a:ext uri="{FF2B5EF4-FFF2-40B4-BE49-F238E27FC236}">
                        <a16:creationId xmlns:a16="http://schemas.microsoft.com/office/drawing/2014/main" id="{69F25D65-F8D2-44F2-A1B5-D472C31000C4}"/>
                      </a:ext>
                    </a:extLst>
                  </p:cNvPr>
                  <p:cNvGrpSpPr/>
                  <p:nvPr/>
                </p:nvGrpSpPr>
                <p:grpSpPr>
                  <a:xfrm>
                    <a:off x="1567616" y="3456325"/>
                    <a:ext cx="1664936" cy="1360034"/>
                    <a:chOff x="2704819" y="1582959"/>
                    <a:chExt cx="4628934" cy="3781233"/>
                  </a:xfrm>
                </p:grpSpPr>
                <p:sp>
                  <p:nvSpPr>
                    <p:cNvPr id="1679" name="楕円 1678">
                      <a:extLst>
                        <a:ext uri="{FF2B5EF4-FFF2-40B4-BE49-F238E27FC236}">
                          <a16:creationId xmlns:a16="http://schemas.microsoft.com/office/drawing/2014/main" id="{000D653D-CC8B-49CD-AA89-100FC468E13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774272" y="1612819"/>
                      <a:ext cx="2129789" cy="1641767"/>
                    </a:xfrm>
                    <a:prstGeom prst="ellipse">
                      <a:avLst/>
                    </a:pr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680" name="グループ化 1679">
                      <a:extLst>
                        <a:ext uri="{FF2B5EF4-FFF2-40B4-BE49-F238E27FC236}">
                          <a16:creationId xmlns:a16="http://schemas.microsoft.com/office/drawing/2014/main" id="{1FDFAC60-9B77-41D2-AD07-3D1DEB7543C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128564" y="2772229"/>
                      <a:ext cx="1205189" cy="1434936"/>
                      <a:chOff x="6128564" y="2772229"/>
                      <a:chExt cx="1205189" cy="1434936"/>
                    </a:xfrm>
                  </p:grpSpPr>
                  <p:sp>
                    <p:nvSpPr>
                      <p:cNvPr id="1708" name="楕円 7">
                        <a:extLst>
                          <a:ext uri="{FF2B5EF4-FFF2-40B4-BE49-F238E27FC236}">
                            <a16:creationId xmlns:a16="http://schemas.microsoft.com/office/drawing/2014/main" id="{D4113A87-9524-4424-86A2-2D656A3577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28564" y="2772229"/>
                        <a:ext cx="1205188" cy="1434936"/>
                      </a:xfrm>
                      <a:custGeom>
                        <a:avLst/>
                        <a:gdLst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454150"/>
                          <a:gd name="connsiteY0" fmla="*/ 762000 h 1524000"/>
                          <a:gd name="connsiteX1" fmla="*/ 812800 w 1454150"/>
                          <a:gd name="connsiteY1" fmla="*/ 0 h 1524000"/>
                          <a:gd name="connsiteX2" fmla="*/ 1454150 w 1454150"/>
                          <a:gd name="connsiteY2" fmla="*/ 768350 h 1524000"/>
                          <a:gd name="connsiteX3" fmla="*/ 812800 w 1454150"/>
                          <a:gd name="connsiteY3" fmla="*/ 1524000 h 1524000"/>
                          <a:gd name="connsiteX4" fmla="*/ 0 w 1454150"/>
                          <a:gd name="connsiteY4" fmla="*/ 762000 h 15240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54150" h="1524000">
                            <a:moveTo>
                              <a:pt x="0" y="762000"/>
                            </a:moveTo>
                            <a:cubicBezTo>
                              <a:pt x="0" y="341159"/>
                              <a:pt x="363903" y="0"/>
                              <a:pt x="812800" y="0"/>
                            </a:cubicBezTo>
                            <a:cubicBezTo>
                              <a:pt x="1261697" y="0"/>
                              <a:pt x="1454150" y="347509"/>
                              <a:pt x="1454150" y="768350"/>
                            </a:cubicBezTo>
                            <a:cubicBezTo>
                              <a:pt x="1454150" y="1189191"/>
                              <a:pt x="1261697" y="1524000"/>
                              <a:pt x="812800" y="1524000"/>
                            </a:cubicBezTo>
                            <a:cubicBezTo>
                              <a:pt x="363903" y="1524000"/>
                              <a:pt x="0" y="1182841"/>
                              <a:pt x="0" y="762000"/>
                            </a:cubicBezTo>
                            <a:close/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09" name="フリーフォーム: 図形 1708">
                        <a:extLst>
                          <a:ext uri="{FF2B5EF4-FFF2-40B4-BE49-F238E27FC236}">
                            <a16:creationId xmlns:a16="http://schemas.microsoft.com/office/drawing/2014/main" id="{D0B600E2-B475-4DE4-8A22-3DCFDB0DB6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50086" y="2772229"/>
                        <a:ext cx="683667" cy="1434936"/>
                      </a:xfrm>
                      <a:custGeom>
                        <a:avLst/>
                        <a:gdLst>
                          <a:gd name="connsiteX0" fmla="*/ 152121 w 683667"/>
                          <a:gd name="connsiteY0" fmla="*/ 0 h 1434936"/>
                          <a:gd name="connsiteX1" fmla="*/ 683667 w 683667"/>
                          <a:gd name="connsiteY1" fmla="*/ 723447 h 1434936"/>
                          <a:gd name="connsiteX2" fmla="*/ 152121 w 683667"/>
                          <a:gd name="connsiteY2" fmla="*/ 1434936 h 1434936"/>
                          <a:gd name="connsiteX3" fmla="*/ 16359 w 683667"/>
                          <a:gd name="connsiteY3" fmla="*/ 1420360 h 1434936"/>
                          <a:gd name="connsiteX4" fmla="*/ 0 w 683667"/>
                          <a:gd name="connsiteY4" fmla="*/ 1414951 h 1434936"/>
                          <a:gd name="connsiteX5" fmla="*/ 34268 w 683667"/>
                          <a:gd name="connsiteY5" fmla="*/ 1411727 h 1434936"/>
                          <a:gd name="connsiteX6" fmla="*/ 500015 w 683667"/>
                          <a:gd name="connsiteY6" fmla="*/ 723371 h 1434936"/>
                          <a:gd name="connsiteX7" fmla="*/ 34268 w 683667"/>
                          <a:gd name="connsiteY7" fmla="*/ 23717 h 1434936"/>
                          <a:gd name="connsiteX8" fmla="*/ 3000 w 683667"/>
                          <a:gd name="connsiteY8" fmla="*/ 18993 h 1434936"/>
                          <a:gd name="connsiteX9" fmla="*/ 16359 w 683667"/>
                          <a:gd name="connsiteY9" fmla="*/ 14576 h 1434936"/>
                          <a:gd name="connsiteX10" fmla="*/ 152121 w 683667"/>
                          <a:gd name="connsiteY10" fmla="*/ 0 h 14349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683667" h="1434936">
                            <a:moveTo>
                              <a:pt x="152121" y="0"/>
                            </a:moveTo>
                            <a:cubicBezTo>
                              <a:pt x="524164" y="0"/>
                              <a:pt x="683667" y="327200"/>
                              <a:pt x="683667" y="723447"/>
                            </a:cubicBezTo>
                            <a:cubicBezTo>
                              <a:pt x="683667" y="1119694"/>
                              <a:pt x="524164" y="1434936"/>
                              <a:pt x="152121" y="1434936"/>
                            </a:cubicBezTo>
                            <a:cubicBezTo>
                              <a:pt x="105616" y="1434936"/>
                              <a:pt x="60211" y="1429917"/>
                              <a:pt x="16359" y="1420360"/>
                            </a:cubicBezTo>
                            <a:lnTo>
                              <a:pt x="0" y="1414951"/>
                            </a:lnTo>
                            <a:lnTo>
                              <a:pt x="34268" y="1411727"/>
                            </a:lnTo>
                            <a:cubicBezTo>
                              <a:pt x="358492" y="1346801"/>
                              <a:pt x="500015" y="1065704"/>
                              <a:pt x="500015" y="723371"/>
                            </a:cubicBezTo>
                            <a:cubicBezTo>
                              <a:pt x="500015" y="381040"/>
                              <a:pt x="358492" y="90902"/>
                              <a:pt x="34268" y="23717"/>
                            </a:cubicBezTo>
                            <a:lnTo>
                              <a:pt x="3000" y="18993"/>
                            </a:lnTo>
                            <a:lnTo>
                              <a:pt x="16359" y="14576"/>
                            </a:lnTo>
                            <a:cubicBezTo>
                              <a:pt x="60211" y="5019"/>
                              <a:pt x="105616" y="0"/>
                              <a:pt x="152121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81" name="グループ化 1680">
                      <a:extLst>
                        <a:ext uri="{FF2B5EF4-FFF2-40B4-BE49-F238E27FC236}">
                          <a16:creationId xmlns:a16="http://schemas.microsoft.com/office/drawing/2014/main" id="{08C270F9-7937-407C-8512-0D29E71AAF4F}"/>
                        </a:ext>
                      </a:extLst>
                    </p:cNvPr>
                    <p:cNvGrpSpPr/>
                    <p:nvPr/>
                  </p:nvGrpSpPr>
                  <p:grpSpPr>
                    <a:xfrm flipV="1">
                      <a:off x="5679510" y="2195723"/>
                      <a:ext cx="977917" cy="750025"/>
                      <a:chOff x="8201081" y="3700491"/>
                      <a:chExt cx="1530350" cy="1041092"/>
                    </a:xfrm>
                  </p:grpSpPr>
                  <p:sp>
                    <p:nvSpPr>
                      <p:cNvPr id="1706" name="楕円 1705">
                        <a:extLst>
                          <a:ext uri="{FF2B5EF4-FFF2-40B4-BE49-F238E27FC236}">
                            <a16:creationId xmlns:a16="http://schemas.microsoft.com/office/drawing/2014/main" id="{705D9B85-70C8-4E6A-9467-5020978807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1081" y="3700491"/>
                        <a:ext cx="1530350" cy="1041091"/>
                      </a:xfrm>
                      <a:prstGeom prst="ellipse">
                        <a:avLst/>
                      </a:pr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07" name="フリーフォーム: 図形 1706">
                        <a:extLst>
                          <a:ext uri="{FF2B5EF4-FFF2-40B4-BE49-F238E27FC236}">
                            <a16:creationId xmlns:a16="http://schemas.microsoft.com/office/drawing/2014/main" id="{2315D208-5C1E-4853-90A3-4726B0BCFB9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35157" y="3762959"/>
                        <a:ext cx="896274" cy="978624"/>
                      </a:xfrm>
                      <a:custGeom>
                        <a:avLst/>
                        <a:gdLst>
                          <a:gd name="connsiteX0" fmla="*/ 487330 w 896274"/>
                          <a:gd name="connsiteY0" fmla="*/ 0 h 978624"/>
                          <a:gd name="connsiteX1" fmla="*/ 558915 w 896274"/>
                          <a:gd name="connsiteY1" fmla="*/ 26433 h 978624"/>
                          <a:gd name="connsiteX2" fmla="*/ 896274 w 896274"/>
                          <a:gd name="connsiteY2" fmla="*/ 458078 h 978624"/>
                          <a:gd name="connsiteX3" fmla="*/ 131099 w 896274"/>
                          <a:gd name="connsiteY3" fmla="*/ 978624 h 978624"/>
                          <a:gd name="connsiteX4" fmla="*/ 0 w 896274"/>
                          <a:gd name="connsiteY4" fmla="*/ 969633 h 978624"/>
                          <a:gd name="connsiteX5" fmla="*/ 41498 w 896274"/>
                          <a:gd name="connsiteY5" fmla="*/ 966432 h 978624"/>
                          <a:gd name="connsiteX6" fmla="*/ 667674 w 896274"/>
                          <a:gd name="connsiteY6" fmla="*/ 378549 h 978624"/>
                          <a:gd name="connsiteX7" fmla="*/ 533741 w 896274"/>
                          <a:gd name="connsiteY7" fmla="*/ 43042 h 978624"/>
                          <a:gd name="connsiteX8" fmla="*/ 487330 w 896274"/>
                          <a:gd name="connsiteY8" fmla="*/ 0 h 9786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96274" h="978624">
                            <a:moveTo>
                              <a:pt x="487330" y="0"/>
                            </a:moveTo>
                            <a:lnTo>
                              <a:pt x="558915" y="26433"/>
                            </a:lnTo>
                            <a:cubicBezTo>
                              <a:pt x="762454" y="119979"/>
                              <a:pt x="896274" y="278397"/>
                              <a:pt x="896274" y="458078"/>
                            </a:cubicBezTo>
                            <a:cubicBezTo>
                              <a:pt x="896274" y="745568"/>
                              <a:pt x="553693" y="978624"/>
                              <a:pt x="131099" y="978624"/>
                            </a:cubicBezTo>
                            <a:lnTo>
                              <a:pt x="0" y="969633"/>
                            </a:lnTo>
                            <a:lnTo>
                              <a:pt x="41498" y="966432"/>
                            </a:lnTo>
                            <a:cubicBezTo>
                              <a:pt x="398856" y="910477"/>
                              <a:pt x="667674" y="668535"/>
                              <a:pt x="667674" y="378549"/>
                            </a:cubicBezTo>
                            <a:cubicBezTo>
                              <a:pt x="667674" y="254270"/>
                              <a:pt x="618300" y="138814"/>
                              <a:pt x="533741" y="43042"/>
                            </a:cubicBezTo>
                            <a:lnTo>
                              <a:pt x="487330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82" name="グループ化 1681">
                      <a:extLst>
                        <a:ext uri="{FF2B5EF4-FFF2-40B4-BE49-F238E27FC236}">
                          <a16:creationId xmlns:a16="http://schemas.microsoft.com/office/drawing/2014/main" id="{22D11614-F978-4A9F-8239-BCC94695302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9510" y="3991557"/>
                      <a:ext cx="977917" cy="750025"/>
                      <a:chOff x="8201081" y="3700491"/>
                      <a:chExt cx="1530350" cy="1041092"/>
                    </a:xfrm>
                  </p:grpSpPr>
                  <p:sp>
                    <p:nvSpPr>
                      <p:cNvPr id="1704" name="楕円 1703">
                        <a:extLst>
                          <a:ext uri="{FF2B5EF4-FFF2-40B4-BE49-F238E27FC236}">
                            <a16:creationId xmlns:a16="http://schemas.microsoft.com/office/drawing/2014/main" id="{84A25DF0-8155-4CB4-AFFC-9190A3C185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1081" y="3700491"/>
                        <a:ext cx="1530350" cy="1041091"/>
                      </a:xfrm>
                      <a:prstGeom prst="ellipse">
                        <a:avLst/>
                      </a:pr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05" name="フリーフォーム: 図形 1704">
                        <a:extLst>
                          <a:ext uri="{FF2B5EF4-FFF2-40B4-BE49-F238E27FC236}">
                            <a16:creationId xmlns:a16="http://schemas.microsoft.com/office/drawing/2014/main" id="{BD2036CD-E08A-4906-B3CA-3F1F6B4119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35157" y="3762959"/>
                        <a:ext cx="896274" cy="978624"/>
                      </a:xfrm>
                      <a:custGeom>
                        <a:avLst/>
                        <a:gdLst>
                          <a:gd name="connsiteX0" fmla="*/ 487330 w 896274"/>
                          <a:gd name="connsiteY0" fmla="*/ 0 h 978624"/>
                          <a:gd name="connsiteX1" fmla="*/ 558915 w 896274"/>
                          <a:gd name="connsiteY1" fmla="*/ 26433 h 978624"/>
                          <a:gd name="connsiteX2" fmla="*/ 896274 w 896274"/>
                          <a:gd name="connsiteY2" fmla="*/ 458078 h 978624"/>
                          <a:gd name="connsiteX3" fmla="*/ 131099 w 896274"/>
                          <a:gd name="connsiteY3" fmla="*/ 978624 h 978624"/>
                          <a:gd name="connsiteX4" fmla="*/ 0 w 896274"/>
                          <a:gd name="connsiteY4" fmla="*/ 969633 h 978624"/>
                          <a:gd name="connsiteX5" fmla="*/ 41498 w 896274"/>
                          <a:gd name="connsiteY5" fmla="*/ 966432 h 978624"/>
                          <a:gd name="connsiteX6" fmla="*/ 667674 w 896274"/>
                          <a:gd name="connsiteY6" fmla="*/ 378549 h 978624"/>
                          <a:gd name="connsiteX7" fmla="*/ 533741 w 896274"/>
                          <a:gd name="connsiteY7" fmla="*/ 43042 h 978624"/>
                          <a:gd name="connsiteX8" fmla="*/ 487330 w 896274"/>
                          <a:gd name="connsiteY8" fmla="*/ 0 h 9786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96274" h="978624">
                            <a:moveTo>
                              <a:pt x="487330" y="0"/>
                            </a:moveTo>
                            <a:lnTo>
                              <a:pt x="558915" y="26433"/>
                            </a:lnTo>
                            <a:cubicBezTo>
                              <a:pt x="762454" y="119979"/>
                              <a:pt x="896274" y="278397"/>
                              <a:pt x="896274" y="458078"/>
                            </a:cubicBezTo>
                            <a:cubicBezTo>
                              <a:pt x="896274" y="745568"/>
                              <a:pt x="553693" y="978624"/>
                              <a:pt x="131099" y="978624"/>
                            </a:cubicBezTo>
                            <a:lnTo>
                              <a:pt x="0" y="969633"/>
                            </a:lnTo>
                            <a:lnTo>
                              <a:pt x="41498" y="966432"/>
                            </a:lnTo>
                            <a:cubicBezTo>
                              <a:pt x="398856" y="910477"/>
                              <a:pt x="667674" y="668535"/>
                              <a:pt x="667674" y="378549"/>
                            </a:cubicBezTo>
                            <a:cubicBezTo>
                              <a:pt x="667674" y="254270"/>
                              <a:pt x="618300" y="138814"/>
                              <a:pt x="533741" y="43042"/>
                            </a:cubicBezTo>
                            <a:lnTo>
                              <a:pt x="487330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83" name="グループ化 1682">
                      <a:extLst>
                        <a:ext uri="{FF2B5EF4-FFF2-40B4-BE49-F238E27FC236}">
                          <a16:creationId xmlns:a16="http://schemas.microsoft.com/office/drawing/2014/main" id="{F4DA96D1-64BE-4C43-AD20-A7B8E880343D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3867457" y="4799991"/>
                      <a:ext cx="823671" cy="508112"/>
                      <a:chOff x="4227152" y="4737309"/>
                      <a:chExt cx="1016205" cy="626884"/>
                    </a:xfrm>
                  </p:grpSpPr>
                  <p:sp>
                    <p:nvSpPr>
                      <p:cNvPr id="1702" name="フリーフォーム: 図形 1701">
                        <a:extLst>
                          <a:ext uri="{FF2B5EF4-FFF2-40B4-BE49-F238E27FC236}">
                            <a16:creationId xmlns:a16="http://schemas.microsoft.com/office/drawing/2014/main" id="{4AD922C0-9D4F-4CAC-AE5E-06C374E093E6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227152" y="4737309"/>
                        <a:ext cx="1016205" cy="473162"/>
                      </a:xfrm>
                      <a:custGeom>
                        <a:avLst/>
                        <a:gdLst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  <a:gd name="connsiteX7" fmla="*/ 324193 w 1016205"/>
                          <a:gd name="connsiteY7" fmla="*/ 26204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8" fmla="*/ 415633 w 1016205"/>
                          <a:gd name="connsiteY8" fmla="*/ 35348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16205" h="473162">
                            <a:moveTo>
                              <a:pt x="98422" y="84044"/>
                            </a:moveTo>
                            <a:lnTo>
                              <a:pt x="125271" y="69293"/>
                            </a:lnTo>
                            <a:cubicBezTo>
                              <a:pt x="219716" y="26480"/>
                              <a:pt x="350190" y="0"/>
                              <a:pt x="494308" y="0"/>
                            </a:cubicBezTo>
                            <a:cubicBezTo>
                              <a:pt x="782544" y="0"/>
                              <a:pt x="1016205" y="105921"/>
                              <a:pt x="1016205" y="236581"/>
                            </a:cubicBezTo>
                            <a:cubicBezTo>
                              <a:pt x="1016205" y="367241"/>
                              <a:pt x="782544" y="473162"/>
                              <a:pt x="494308" y="473162"/>
                            </a:cubicBezTo>
                            <a:cubicBezTo>
                              <a:pt x="278131" y="473162"/>
                              <a:pt x="92653" y="413581"/>
                              <a:pt x="13424" y="328669"/>
                            </a:cubicBezTo>
                            <a:lnTo>
                              <a:pt x="0" y="309066"/>
                            </a:lnTo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03" name="フリーフォーム: 図形 1702">
                        <a:extLst>
                          <a:ext uri="{FF2B5EF4-FFF2-40B4-BE49-F238E27FC236}">
                            <a16:creationId xmlns:a16="http://schemas.microsoft.com/office/drawing/2014/main" id="{562172E6-DEA3-40CD-940E-64CCC3CCCC15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886829" y="4968786"/>
                        <a:ext cx="300677" cy="395407"/>
                      </a:xfrm>
                      <a:custGeom>
                        <a:avLst/>
                        <a:gdLst>
                          <a:gd name="connsiteX0" fmla="*/ 135355 w 373915"/>
                          <a:gd name="connsiteY0" fmla="*/ 0 h 491719"/>
                          <a:gd name="connsiteX1" fmla="*/ 183822 w 373915"/>
                          <a:gd name="connsiteY1" fmla="*/ 18127 h 491719"/>
                          <a:gd name="connsiteX2" fmla="*/ 373915 w 373915"/>
                          <a:gd name="connsiteY2" fmla="*/ 226163 h 491719"/>
                          <a:gd name="connsiteX3" fmla="*/ 87769 w 373915"/>
                          <a:gd name="connsiteY3" fmla="*/ 470125 h 491719"/>
                          <a:gd name="connsiteX4" fmla="*/ 0 w 373915"/>
                          <a:gd name="connsiteY4" fmla="*/ 491719 h 491719"/>
                          <a:gd name="connsiteX5" fmla="*/ 65888 w 373915"/>
                          <a:gd name="connsiteY5" fmla="*/ 432612 h 491719"/>
                          <a:gd name="connsiteX6" fmla="*/ 176731 w 373915"/>
                          <a:gd name="connsiteY6" fmla="*/ 164030 h 491719"/>
                          <a:gd name="connsiteX7" fmla="*/ 163545 w 373915"/>
                          <a:gd name="connsiteY7" fmla="*/ 67217 h 491719"/>
                          <a:gd name="connsiteX8" fmla="*/ 135355 w 373915"/>
                          <a:gd name="connsiteY8" fmla="*/ 0 h 4917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73915" h="491719">
                            <a:moveTo>
                              <a:pt x="135355" y="0"/>
                            </a:moveTo>
                            <a:lnTo>
                              <a:pt x="183822" y="18127"/>
                            </a:lnTo>
                            <a:cubicBezTo>
                              <a:pt x="301271" y="71368"/>
                              <a:pt x="373915" y="144920"/>
                              <a:pt x="373915" y="226163"/>
                            </a:cubicBezTo>
                            <a:cubicBezTo>
                              <a:pt x="373915" y="327717"/>
                              <a:pt x="260409" y="417253"/>
                              <a:pt x="87769" y="470125"/>
                            </a:cubicBezTo>
                            <a:lnTo>
                              <a:pt x="0" y="491719"/>
                            </a:lnTo>
                            <a:lnTo>
                              <a:pt x="65888" y="432612"/>
                            </a:lnTo>
                            <a:cubicBezTo>
                              <a:pt x="135868" y="355944"/>
                              <a:pt x="176731" y="263519"/>
                              <a:pt x="176731" y="164030"/>
                            </a:cubicBezTo>
                            <a:cubicBezTo>
                              <a:pt x="176731" y="130867"/>
                              <a:pt x="172190" y="98488"/>
                              <a:pt x="163545" y="67217"/>
                            </a:cubicBezTo>
                            <a:lnTo>
                              <a:pt x="135355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84" name="楕円 7">
                      <a:extLst>
                        <a:ext uri="{FF2B5EF4-FFF2-40B4-BE49-F238E27FC236}">
                          <a16:creationId xmlns:a16="http://schemas.microsoft.com/office/drawing/2014/main" id="{32D66AD0-C408-4477-A814-B2BD25EB2B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6286" y="2017486"/>
                      <a:ext cx="3711565" cy="2944422"/>
                    </a:xfrm>
                    <a:custGeom>
                      <a:avLst/>
                      <a:gdLst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454150"/>
                        <a:gd name="connsiteY0" fmla="*/ 762000 h 1524000"/>
                        <a:gd name="connsiteX1" fmla="*/ 812800 w 1454150"/>
                        <a:gd name="connsiteY1" fmla="*/ 0 h 1524000"/>
                        <a:gd name="connsiteX2" fmla="*/ 1454150 w 1454150"/>
                        <a:gd name="connsiteY2" fmla="*/ 768350 h 1524000"/>
                        <a:gd name="connsiteX3" fmla="*/ 812800 w 1454150"/>
                        <a:gd name="connsiteY3" fmla="*/ 1524000 h 1524000"/>
                        <a:gd name="connsiteX4" fmla="*/ 0 w 1454150"/>
                        <a:gd name="connsiteY4" fmla="*/ 762000 h 1524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54150" h="1524000">
                          <a:moveTo>
                            <a:pt x="0" y="762000"/>
                          </a:moveTo>
                          <a:cubicBezTo>
                            <a:pt x="0" y="341159"/>
                            <a:pt x="363903" y="0"/>
                            <a:pt x="812800" y="0"/>
                          </a:cubicBezTo>
                          <a:cubicBezTo>
                            <a:pt x="1261697" y="0"/>
                            <a:pt x="1454150" y="347509"/>
                            <a:pt x="1454150" y="768350"/>
                          </a:cubicBezTo>
                          <a:cubicBezTo>
                            <a:pt x="1454150" y="1189191"/>
                            <a:pt x="1261697" y="1524000"/>
                            <a:pt x="812800" y="1524000"/>
                          </a:cubicBezTo>
                          <a:cubicBezTo>
                            <a:pt x="363903" y="1524000"/>
                            <a:pt x="0" y="1182841"/>
                            <a:pt x="0" y="762000"/>
                          </a:cubicBezTo>
                          <a:close/>
                        </a:path>
                      </a:pathLst>
                    </a:cu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685" name="グループ化 1684">
                      <a:extLst>
                        <a:ext uri="{FF2B5EF4-FFF2-40B4-BE49-F238E27FC236}">
                          <a16:creationId xmlns:a16="http://schemas.microsoft.com/office/drawing/2014/main" id="{2A3F2081-C857-47FF-8BFD-7C35EA2AE49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04819" y="3112224"/>
                      <a:ext cx="871808" cy="759311"/>
                      <a:chOff x="2612985" y="3256829"/>
                      <a:chExt cx="1477466" cy="631112"/>
                    </a:xfrm>
                  </p:grpSpPr>
                  <p:sp>
                    <p:nvSpPr>
                      <p:cNvPr id="1700" name="楕円 24">
                        <a:extLst>
                          <a:ext uri="{FF2B5EF4-FFF2-40B4-BE49-F238E27FC236}">
                            <a16:creationId xmlns:a16="http://schemas.microsoft.com/office/drawing/2014/main" id="{FEC3DE5F-97EF-4035-B10C-B42E70D187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12985" y="3256829"/>
                        <a:ext cx="1477466" cy="631112"/>
                      </a:xfrm>
                      <a:custGeom>
                        <a:avLst/>
                        <a:gdLst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70219 h 292813"/>
                          <a:gd name="connsiteX1" fmla="*/ 302263 w 595000"/>
                          <a:gd name="connsiteY1" fmla="*/ 0 h 292813"/>
                          <a:gd name="connsiteX2" fmla="*/ 595000 w 595000"/>
                          <a:gd name="connsiteY2" fmla="*/ 170219 h 292813"/>
                          <a:gd name="connsiteX3" fmla="*/ 297500 w 595000"/>
                          <a:gd name="connsiteY3" fmla="*/ 292813 h 292813"/>
                          <a:gd name="connsiteX4" fmla="*/ 0 w 595000"/>
                          <a:gd name="connsiteY4" fmla="*/ 170219 h 292813"/>
                          <a:gd name="connsiteX0" fmla="*/ 0 w 595000"/>
                          <a:gd name="connsiteY0" fmla="*/ 170219 h 224990"/>
                          <a:gd name="connsiteX1" fmla="*/ 302263 w 595000"/>
                          <a:gd name="connsiteY1" fmla="*/ 0 h 224990"/>
                          <a:gd name="connsiteX2" fmla="*/ 595000 w 595000"/>
                          <a:gd name="connsiteY2" fmla="*/ 170219 h 224990"/>
                          <a:gd name="connsiteX3" fmla="*/ 297500 w 595000"/>
                          <a:gd name="connsiteY3" fmla="*/ 223757 h 224990"/>
                          <a:gd name="connsiteX4" fmla="*/ 0 w 595000"/>
                          <a:gd name="connsiteY4" fmla="*/ 170219 h 2249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95000" h="224990">
                            <a:moveTo>
                              <a:pt x="0" y="170219"/>
                            </a:moveTo>
                            <a:cubicBezTo>
                              <a:pt x="0" y="102512"/>
                              <a:pt x="137958" y="0"/>
                              <a:pt x="302263" y="0"/>
                            </a:cubicBezTo>
                            <a:cubicBezTo>
                              <a:pt x="466568" y="0"/>
                              <a:pt x="595000" y="102512"/>
                              <a:pt x="595000" y="170219"/>
                            </a:cubicBezTo>
                            <a:cubicBezTo>
                              <a:pt x="595000" y="237926"/>
                              <a:pt x="461805" y="223757"/>
                              <a:pt x="297500" y="223757"/>
                            </a:cubicBezTo>
                            <a:cubicBezTo>
                              <a:pt x="133195" y="223757"/>
                              <a:pt x="0" y="237926"/>
                              <a:pt x="0" y="170219"/>
                            </a:cubicBezTo>
                            <a:close/>
                          </a:path>
                        </a:pathLst>
                      </a:custGeom>
                      <a:solidFill>
                        <a:srgbClr val="FF9933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01" name="楕円 24">
                        <a:extLst>
                          <a:ext uri="{FF2B5EF4-FFF2-40B4-BE49-F238E27FC236}">
                            <a16:creationId xmlns:a16="http://schemas.microsoft.com/office/drawing/2014/main" id="{FD04A845-C5D9-4C9E-939D-63B882EAC8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91412" y="3420215"/>
                        <a:ext cx="720612" cy="322834"/>
                      </a:xfrm>
                      <a:custGeom>
                        <a:avLst/>
                        <a:gdLst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70219 h 292813"/>
                          <a:gd name="connsiteX1" fmla="*/ 302263 w 595000"/>
                          <a:gd name="connsiteY1" fmla="*/ 0 h 292813"/>
                          <a:gd name="connsiteX2" fmla="*/ 595000 w 595000"/>
                          <a:gd name="connsiteY2" fmla="*/ 170219 h 292813"/>
                          <a:gd name="connsiteX3" fmla="*/ 297500 w 595000"/>
                          <a:gd name="connsiteY3" fmla="*/ 292813 h 292813"/>
                          <a:gd name="connsiteX4" fmla="*/ 0 w 595000"/>
                          <a:gd name="connsiteY4" fmla="*/ 170219 h 292813"/>
                          <a:gd name="connsiteX0" fmla="*/ 0 w 595000"/>
                          <a:gd name="connsiteY0" fmla="*/ 170219 h 224990"/>
                          <a:gd name="connsiteX1" fmla="*/ 302263 w 595000"/>
                          <a:gd name="connsiteY1" fmla="*/ 0 h 224990"/>
                          <a:gd name="connsiteX2" fmla="*/ 595000 w 595000"/>
                          <a:gd name="connsiteY2" fmla="*/ 170219 h 224990"/>
                          <a:gd name="connsiteX3" fmla="*/ 297500 w 595000"/>
                          <a:gd name="connsiteY3" fmla="*/ 223757 h 224990"/>
                          <a:gd name="connsiteX4" fmla="*/ 0 w 595000"/>
                          <a:gd name="connsiteY4" fmla="*/ 170219 h 2249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95000" h="224990">
                            <a:moveTo>
                              <a:pt x="0" y="170219"/>
                            </a:moveTo>
                            <a:cubicBezTo>
                              <a:pt x="0" y="102512"/>
                              <a:pt x="137958" y="0"/>
                              <a:pt x="302263" y="0"/>
                            </a:cubicBezTo>
                            <a:cubicBezTo>
                              <a:pt x="466568" y="0"/>
                              <a:pt x="595000" y="102512"/>
                              <a:pt x="595000" y="170219"/>
                            </a:cubicBezTo>
                            <a:cubicBezTo>
                              <a:pt x="595000" y="237926"/>
                              <a:pt x="461805" y="223757"/>
                              <a:pt x="297500" y="223757"/>
                            </a:cubicBezTo>
                            <a:cubicBezTo>
                              <a:pt x="133195" y="223757"/>
                              <a:pt x="0" y="237926"/>
                              <a:pt x="0" y="170219"/>
                            </a:cubicBez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86" name="フリーフォーム: 図形 1685">
                      <a:extLst>
                        <a:ext uri="{FF2B5EF4-FFF2-40B4-BE49-F238E27FC236}">
                          <a16:creationId xmlns:a16="http://schemas.microsoft.com/office/drawing/2014/main" id="{B33D57EC-431A-4CC5-8A8B-C5C942A2F7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53003" y="2504759"/>
                      <a:ext cx="344848" cy="1974247"/>
                    </a:xfrm>
                    <a:custGeom>
                      <a:avLst/>
                      <a:gdLst>
                        <a:gd name="connsiteX0" fmla="*/ 0 w 344848"/>
                        <a:gd name="connsiteY0" fmla="*/ 0 h 1974247"/>
                        <a:gd name="connsiteX1" fmla="*/ 49105 w 344848"/>
                        <a:gd name="connsiteY1" fmla="*/ 55755 h 1974247"/>
                        <a:gd name="connsiteX2" fmla="*/ 344848 w 344848"/>
                        <a:gd name="connsiteY2" fmla="*/ 997208 h 1974247"/>
                        <a:gd name="connsiteX3" fmla="*/ 49105 w 344848"/>
                        <a:gd name="connsiteY3" fmla="*/ 1928680 h 1974247"/>
                        <a:gd name="connsiteX4" fmla="*/ 8086 w 344848"/>
                        <a:gd name="connsiteY4" fmla="*/ 1974247 h 1974247"/>
                        <a:gd name="connsiteX5" fmla="*/ 35865 w 344848"/>
                        <a:gd name="connsiteY5" fmla="*/ 1909949 h 1974247"/>
                        <a:gd name="connsiteX6" fmla="*/ 186275 w 344848"/>
                        <a:gd name="connsiteY6" fmla="*/ 1000897 h 1974247"/>
                        <a:gd name="connsiteX7" fmla="*/ 35865 w 344848"/>
                        <a:gd name="connsiteY7" fmla="*/ 84442 h 1974247"/>
                        <a:gd name="connsiteX8" fmla="*/ 0 w 344848"/>
                        <a:gd name="connsiteY8" fmla="*/ 0 h 1974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44848" h="1974247">
                          <a:moveTo>
                            <a:pt x="0" y="0"/>
                          </a:moveTo>
                          <a:lnTo>
                            <a:pt x="49105" y="55755"/>
                          </a:lnTo>
                          <a:cubicBezTo>
                            <a:pt x="250826" y="312882"/>
                            <a:pt x="344848" y="641486"/>
                            <a:pt x="344848" y="997208"/>
                          </a:cubicBezTo>
                          <a:cubicBezTo>
                            <a:pt x="344848" y="1352930"/>
                            <a:pt x="250826" y="1676837"/>
                            <a:pt x="49105" y="1928680"/>
                          </a:cubicBezTo>
                          <a:lnTo>
                            <a:pt x="8086" y="1974247"/>
                          </a:lnTo>
                          <a:lnTo>
                            <a:pt x="35865" y="1909949"/>
                          </a:lnTo>
                          <a:cubicBezTo>
                            <a:pt x="137817" y="1640764"/>
                            <a:pt x="186275" y="1331387"/>
                            <a:pt x="186275" y="1000897"/>
                          </a:cubicBezTo>
                          <a:cubicBezTo>
                            <a:pt x="186275" y="670407"/>
                            <a:pt x="137817" y="357913"/>
                            <a:pt x="35865" y="84442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87" name="フリーフォーム: 図形 1686">
                      <a:extLst>
                        <a:ext uri="{FF2B5EF4-FFF2-40B4-BE49-F238E27FC236}">
                          <a16:creationId xmlns:a16="http://schemas.microsoft.com/office/drawing/2014/main" id="{987086D3-9383-44AC-B2FE-B6916AFA13E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712648" y="2964308"/>
                      <a:ext cx="2944423" cy="1050778"/>
                    </a:xfrm>
                    <a:custGeom>
                      <a:avLst/>
                      <a:gdLst>
                        <a:gd name="connsiteX0" fmla="*/ 0 w 2944422"/>
                        <a:gd name="connsiteY0" fmla="*/ 749376 h 1050776"/>
                        <a:gd name="connsiteX1" fmla="*/ 30437 w 2944422"/>
                        <a:gd name="connsiteY1" fmla="*/ 350078 h 1050776"/>
                        <a:gd name="connsiteX2" fmla="*/ 64294 w 2944422"/>
                        <a:gd name="connsiteY2" fmla="*/ 187384 h 1050776"/>
                        <a:gd name="connsiteX3" fmla="*/ 195323 w 2944422"/>
                        <a:gd name="connsiteY3" fmla="*/ 172684 h 1050776"/>
                        <a:gd name="connsiteX4" fmla="*/ 1698230 w 2944422"/>
                        <a:gd name="connsiteY4" fmla="*/ 99668 h 1050776"/>
                        <a:gd name="connsiteX5" fmla="*/ 2634190 w 2944422"/>
                        <a:gd name="connsiteY5" fmla="*/ 145377 h 1050776"/>
                        <a:gd name="connsiteX6" fmla="*/ 2856455 w 2944422"/>
                        <a:gd name="connsiteY6" fmla="*/ 96373 h 1050776"/>
                        <a:gd name="connsiteX7" fmla="*/ 2879366 w 2944422"/>
                        <a:gd name="connsiteY7" fmla="*/ 172842 h 1050776"/>
                        <a:gd name="connsiteX8" fmla="*/ 2944422 w 2944422"/>
                        <a:gd name="connsiteY8" fmla="*/ 749376 h 1050776"/>
                        <a:gd name="connsiteX9" fmla="*/ 2936821 w 2944422"/>
                        <a:gd name="connsiteY9" fmla="*/ 961490 h 1050776"/>
                        <a:gd name="connsiteX10" fmla="*/ 2935711 w 2944422"/>
                        <a:gd name="connsiteY10" fmla="*/ 971737 h 1050776"/>
                        <a:gd name="connsiteX11" fmla="*/ 2664382 w 2944422"/>
                        <a:gd name="connsiteY11" fmla="*/ 911638 h 1050776"/>
                        <a:gd name="connsiteX12" fmla="*/ 1698230 w 2944422"/>
                        <a:gd name="connsiteY12" fmla="*/ 951110 h 1050776"/>
                        <a:gd name="connsiteX13" fmla="*/ 195324 w 2944422"/>
                        <a:gd name="connsiteY13" fmla="*/ 878094 h 1050776"/>
                        <a:gd name="connsiteX14" fmla="*/ 3843 w 2944422"/>
                        <a:gd name="connsiteY14" fmla="*/ 856613 h 1050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944422" h="1050776">
                          <a:moveTo>
                            <a:pt x="0" y="749376"/>
                          </a:moveTo>
                          <a:cubicBezTo>
                            <a:pt x="0" y="606155"/>
                            <a:pt x="10491" y="473162"/>
                            <a:pt x="30437" y="350078"/>
                          </a:cubicBezTo>
                          <a:lnTo>
                            <a:pt x="64294" y="187384"/>
                          </a:lnTo>
                          <a:lnTo>
                            <a:pt x="195323" y="172684"/>
                          </a:lnTo>
                          <a:cubicBezTo>
                            <a:pt x="696293" y="92587"/>
                            <a:pt x="1197262" y="-126907"/>
                            <a:pt x="1698230" y="99668"/>
                          </a:cubicBezTo>
                          <a:cubicBezTo>
                            <a:pt x="2010217" y="240770"/>
                            <a:pt x="2322203" y="208870"/>
                            <a:pt x="2634190" y="145377"/>
                          </a:cubicBezTo>
                          <a:lnTo>
                            <a:pt x="2856455" y="96373"/>
                          </a:lnTo>
                          <a:lnTo>
                            <a:pt x="2879366" y="172842"/>
                          </a:lnTo>
                          <a:cubicBezTo>
                            <a:pt x="2921680" y="342726"/>
                            <a:pt x="2944422" y="534545"/>
                            <a:pt x="2944422" y="749376"/>
                          </a:cubicBezTo>
                          <a:cubicBezTo>
                            <a:pt x="2944422" y="820986"/>
                            <a:pt x="2941847" y="891749"/>
                            <a:pt x="2936821" y="961490"/>
                          </a:cubicBezTo>
                          <a:lnTo>
                            <a:pt x="2935711" y="971737"/>
                          </a:lnTo>
                          <a:lnTo>
                            <a:pt x="2664382" y="911638"/>
                          </a:lnTo>
                          <a:cubicBezTo>
                            <a:pt x="2342331" y="844145"/>
                            <a:pt x="2020281" y="805456"/>
                            <a:pt x="1698230" y="951110"/>
                          </a:cubicBezTo>
                          <a:cubicBezTo>
                            <a:pt x="1197261" y="1177684"/>
                            <a:pt x="696292" y="958191"/>
                            <a:pt x="195324" y="878094"/>
                          </a:cubicBezTo>
                          <a:lnTo>
                            <a:pt x="3843" y="856613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88" name="フリーフォーム: 図形 1687">
                      <a:extLst>
                        <a:ext uri="{FF2B5EF4-FFF2-40B4-BE49-F238E27FC236}">
                          <a16:creationId xmlns:a16="http://schemas.microsoft.com/office/drawing/2014/main" id="{935887A0-5377-4CDC-B561-464A98F0AF4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43718" y="3348977"/>
                      <a:ext cx="2792161" cy="257767"/>
                    </a:xfrm>
                    <a:custGeom>
                      <a:avLst/>
                      <a:gdLst>
                        <a:gd name="connsiteX0" fmla="*/ 0 w 2792161"/>
                        <a:gd name="connsiteY0" fmla="*/ 245817 h 257767"/>
                        <a:gd name="connsiteX1" fmla="*/ 3026 w 2792161"/>
                        <a:gd name="connsiteY1" fmla="*/ 231275 h 257767"/>
                        <a:gd name="connsiteX2" fmla="*/ 16702 w 2792161"/>
                        <a:gd name="connsiteY2" fmla="*/ 187055 h 257767"/>
                        <a:gd name="connsiteX3" fmla="*/ 23680 w 2792161"/>
                        <a:gd name="connsiteY3" fmla="*/ 186453 h 257767"/>
                        <a:gd name="connsiteX4" fmla="*/ 46473 w 2792161"/>
                        <a:gd name="connsiteY4" fmla="*/ 183307 h 257767"/>
                        <a:gd name="connsiteX5" fmla="*/ 59463 w 2792161"/>
                        <a:gd name="connsiteY5" fmla="*/ 182068 h 257767"/>
                        <a:gd name="connsiteX6" fmla="*/ 85843 w 2792161"/>
                        <a:gd name="connsiteY6" fmla="*/ 177874 h 257767"/>
                        <a:gd name="connsiteX7" fmla="*/ 131031 w 2792161"/>
                        <a:gd name="connsiteY7" fmla="*/ 171637 h 257767"/>
                        <a:gd name="connsiteX8" fmla="*/ 160041 w 2792161"/>
                        <a:gd name="connsiteY8" fmla="*/ 166076 h 257767"/>
                        <a:gd name="connsiteX9" fmla="*/ 202596 w 2792161"/>
                        <a:gd name="connsiteY9" fmla="*/ 159310 h 257767"/>
                        <a:gd name="connsiteX10" fmla="*/ 488864 w 2792161"/>
                        <a:gd name="connsiteY10" fmla="*/ 98620 h 257767"/>
                        <a:gd name="connsiteX11" fmla="*/ 573069 w 2792161"/>
                        <a:gd name="connsiteY11" fmla="*/ 79876 h 257767"/>
                        <a:gd name="connsiteX12" fmla="*/ 775070 w 2792161"/>
                        <a:gd name="connsiteY12" fmla="*/ 37944 h 257767"/>
                        <a:gd name="connsiteX13" fmla="*/ 775133 w 2792161"/>
                        <a:gd name="connsiteY13" fmla="*/ 37931 h 257767"/>
                        <a:gd name="connsiteX14" fmla="*/ 902426 w 2792161"/>
                        <a:gd name="connsiteY14" fmla="*/ 17691 h 257767"/>
                        <a:gd name="connsiteX15" fmla="*/ 940134 w 2792161"/>
                        <a:gd name="connsiteY15" fmla="*/ 13086 h 257767"/>
                        <a:gd name="connsiteX16" fmla="*/ 1035731 w 2792161"/>
                        <a:gd name="connsiteY16" fmla="*/ 3966 h 257767"/>
                        <a:gd name="connsiteX17" fmla="*/ 1074690 w 2792161"/>
                        <a:gd name="connsiteY17" fmla="*/ 1377 h 257767"/>
                        <a:gd name="connsiteX18" fmla="*/ 1204534 w 2792161"/>
                        <a:gd name="connsiteY18" fmla="*/ 0 h 257767"/>
                        <a:gd name="connsiteX19" fmla="*/ 1332622 w 2792161"/>
                        <a:gd name="connsiteY19" fmla="*/ 12220 h 257767"/>
                        <a:gd name="connsiteX20" fmla="*/ 1419184 w 2792161"/>
                        <a:gd name="connsiteY20" fmla="*/ 27111 h 257767"/>
                        <a:gd name="connsiteX21" fmla="*/ 1419235 w 2792161"/>
                        <a:gd name="connsiteY21" fmla="*/ 27120 h 257767"/>
                        <a:gd name="connsiteX22" fmla="*/ 1419286 w 2792161"/>
                        <a:gd name="connsiteY22" fmla="*/ 27133 h 257767"/>
                        <a:gd name="connsiteX23" fmla="*/ 1514261 w 2792161"/>
                        <a:gd name="connsiteY23" fmla="*/ 53288 h 257767"/>
                        <a:gd name="connsiteX24" fmla="*/ 1538179 w 2792161"/>
                        <a:gd name="connsiteY24" fmla="*/ 61211 h 257767"/>
                        <a:gd name="connsiteX25" fmla="*/ 1633883 w 2792161"/>
                        <a:gd name="connsiteY25" fmla="*/ 98599 h 257767"/>
                        <a:gd name="connsiteX26" fmla="*/ 1633936 w 2792161"/>
                        <a:gd name="connsiteY26" fmla="*/ 98620 h 257767"/>
                        <a:gd name="connsiteX27" fmla="*/ 2492737 w 2792161"/>
                        <a:gd name="connsiteY27" fmla="*/ 159310 h 257767"/>
                        <a:gd name="connsiteX28" fmla="*/ 2775547 w 2792161"/>
                        <a:gd name="connsiteY28" fmla="*/ 99353 h 257767"/>
                        <a:gd name="connsiteX29" fmla="*/ 2792161 w 2792161"/>
                        <a:gd name="connsiteY29" fmla="*/ 154806 h 257767"/>
                        <a:gd name="connsiteX30" fmla="*/ 2569897 w 2792161"/>
                        <a:gd name="connsiteY30" fmla="*/ 203811 h 257767"/>
                        <a:gd name="connsiteX31" fmla="*/ 1633937 w 2792161"/>
                        <a:gd name="connsiteY31" fmla="*/ 158101 h 257767"/>
                        <a:gd name="connsiteX32" fmla="*/ 131030 w 2792161"/>
                        <a:gd name="connsiteY32" fmla="*/ 231118 h 257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2792161" h="257767">
                          <a:moveTo>
                            <a:pt x="0" y="245817"/>
                          </a:moveTo>
                          <a:lnTo>
                            <a:pt x="3026" y="231275"/>
                          </a:lnTo>
                          <a:lnTo>
                            <a:pt x="16702" y="187055"/>
                          </a:lnTo>
                          <a:lnTo>
                            <a:pt x="23680" y="186453"/>
                          </a:lnTo>
                          <a:lnTo>
                            <a:pt x="46473" y="183307"/>
                          </a:lnTo>
                          <a:lnTo>
                            <a:pt x="59463" y="182068"/>
                          </a:lnTo>
                          <a:lnTo>
                            <a:pt x="85843" y="177874"/>
                          </a:lnTo>
                          <a:lnTo>
                            <a:pt x="131031" y="171637"/>
                          </a:lnTo>
                          <a:lnTo>
                            <a:pt x="160041" y="166076"/>
                          </a:lnTo>
                          <a:lnTo>
                            <a:pt x="202596" y="159310"/>
                          </a:lnTo>
                          <a:cubicBezTo>
                            <a:pt x="298018" y="141777"/>
                            <a:pt x="393442" y="120199"/>
                            <a:pt x="488864" y="98620"/>
                          </a:cubicBezTo>
                          <a:lnTo>
                            <a:pt x="573069" y="79876"/>
                          </a:lnTo>
                          <a:lnTo>
                            <a:pt x="775070" y="37944"/>
                          </a:lnTo>
                          <a:lnTo>
                            <a:pt x="775133" y="37931"/>
                          </a:lnTo>
                          <a:lnTo>
                            <a:pt x="902426" y="17691"/>
                          </a:lnTo>
                          <a:lnTo>
                            <a:pt x="940134" y="13086"/>
                          </a:lnTo>
                          <a:lnTo>
                            <a:pt x="1035731" y="3966"/>
                          </a:lnTo>
                          <a:lnTo>
                            <a:pt x="1074690" y="1377"/>
                          </a:lnTo>
                          <a:lnTo>
                            <a:pt x="1204534" y="0"/>
                          </a:lnTo>
                          <a:lnTo>
                            <a:pt x="1332622" y="12220"/>
                          </a:lnTo>
                          <a:lnTo>
                            <a:pt x="1419184" y="27111"/>
                          </a:lnTo>
                          <a:lnTo>
                            <a:pt x="1419235" y="27120"/>
                          </a:lnTo>
                          <a:lnTo>
                            <a:pt x="1419286" y="27133"/>
                          </a:lnTo>
                          <a:lnTo>
                            <a:pt x="1514261" y="53288"/>
                          </a:lnTo>
                          <a:lnTo>
                            <a:pt x="1538179" y="61211"/>
                          </a:lnTo>
                          <a:lnTo>
                            <a:pt x="1633883" y="98599"/>
                          </a:lnTo>
                          <a:lnTo>
                            <a:pt x="1633936" y="98620"/>
                          </a:lnTo>
                          <a:cubicBezTo>
                            <a:pt x="1920203" y="228091"/>
                            <a:pt x="2206470" y="211907"/>
                            <a:pt x="2492737" y="159310"/>
                          </a:cubicBezTo>
                          <a:lnTo>
                            <a:pt x="2775547" y="99353"/>
                          </a:lnTo>
                          <a:lnTo>
                            <a:pt x="2792161" y="154806"/>
                          </a:lnTo>
                          <a:lnTo>
                            <a:pt x="2569897" y="203811"/>
                          </a:lnTo>
                          <a:cubicBezTo>
                            <a:pt x="2257910" y="267304"/>
                            <a:pt x="1945924" y="299204"/>
                            <a:pt x="1633937" y="158101"/>
                          </a:cubicBezTo>
                          <a:cubicBezTo>
                            <a:pt x="1132969" y="-68473"/>
                            <a:pt x="632000" y="151021"/>
                            <a:pt x="131030" y="231118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89" name="フリーフォーム: 図形 1688">
                      <a:extLst>
                        <a:ext uri="{FF2B5EF4-FFF2-40B4-BE49-F238E27FC236}">
                          <a16:creationId xmlns:a16="http://schemas.microsoft.com/office/drawing/2014/main" id="{6E4F5168-C846-4DAF-9287-26003ABDA20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320433" y="3358228"/>
                      <a:ext cx="2936891" cy="258814"/>
                    </a:xfrm>
                    <a:custGeom>
                      <a:avLst/>
                      <a:gdLst>
                        <a:gd name="connsiteX0" fmla="*/ 0 w 2936891"/>
                        <a:gd name="connsiteY0" fmla="*/ 4929 h 258814"/>
                        <a:gd name="connsiteX1" fmla="*/ 193620 w 2936891"/>
                        <a:gd name="connsiteY1" fmla="*/ 26650 h 258814"/>
                        <a:gd name="connsiteX2" fmla="*/ 1696526 w 2936891"/>
                        <a:gd name="connsiteY2" fmla="*/ 99667 h 258814"/>
                        <a:gd name="connsiteX3" fmla="*/ 2805813 w 2936891"/>
                        <a:gd name="connsiteY3" fmla="*/ 91583 h 258814"/>
                        <a:gd name="connsiteX4" fmla="*/ 2936891 w 2936891"/>
                        <a:gd name="connsiteY4" fmla="*/ 120072 h 258814"/>
                        <a:gd name="connsiteX5" fmla="*/ 2935118 w 2936891"/>
                        <a:gd name="connsiteY5" fmla="*/ 169527 h 258814"/>
                        <a:gd name="connsiteX6" fmla="*/ 2934118 w 2936891"/>
                        <a:gd name="connsiteY6" fmla="*/ 178763 h 258814"/>
                        <a:gd name="connsiteX7" fmla="*/ 2841596 w 2936891"/>
                        <a:gd name="connsiteY7" fmla="*/ 159148 h 258814"/>
                        <a:gd name="connsiteX8" fmla="*/ 1696525 w 2936891"/>
                        <a:gd name="connsiteY8" fmla="*/ 159148 h 258814"/>
                        <a:gd name="connsiteX9" fmla="*/ 193619 w 2936891"/>
                        <a:gd name="connsiteY9" fmla="*/ 86131 h 258814"/>
                        <a:gd name="connsiteX10" fmla="*/ 2140 w 2936891"/>
                        <a:gd name="connsiteY10" fmla="*/ 64650 h 2588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936891" h="258814">
                          <a:moveTo>
                            <a:pt x="0" y="4929"/>
                          </a:moveTo>
                          <a:lnTo>
                            <a:pt x="193620" y="26650"/>
                          </a:lnTo>
                          <a:cubicBezTo>
                            <a:pt x="694589" y="106747"/>
                            <a:pt x="1195558" y="326241"/>
                            <a:pt x="1696526" y="99667"/>
                          </a:cubicBezTo>
                          <a:cubicBezTo>
                            <a:pt x="2066288" y="-67566"/>
                            <a:pt x="2436051" y="8212"/>
                            <a:pt x="2805813" y="91583"/>
                          </a:cubicBezTo>
                          <a:lnTo>
                            <a:pt x="2936891" y="120072"/>
                          </a:lnTo>
                          <a:lnTo>
                            <a:pt x="2935118" y="169527"/>
                          </a:lnTo>
                          <a:lnTo>
                            <a:pt x="2934118" y="178763"/>
                          </a:lnTo>
                          <a:lnTo>
                            <a:pt x="2841596" y="159148"/>
                          </a:lnTo>
                          <a:cubicBezTo>
                            <a:pt x="2459906" y="72834"/>
                            <a:pt x="2078216" y="-13480"/>
                            <a:pt x="1696525" y="159148"/>
                          </a:cubicBezTo>
                          <a:cubicBezTo>
                            <a:pt x="1195556" y="385722"/>
                            <a:pt x="694587" y="166228"/>
                            <a:pt x="193619" y="86131"/>
                          </a:cubicBezTo>
                          <a:lnTo>
                            <a:pt x="2140" y="646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690" name="グループ化 1689">
                      <a:extLst>
                        <a:ext uri="{FF2B5EF4-FFF2-40B4-BE49-F238E27FC236}">
                          <a16:creationId xmlns:a16="http://schemas.microsoft.com/office/drawing/2014/main" id="{DF8CC451-FB6B-4A5B-A670-1549DC998D5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93821" y="3209155"/>
                      <a:ext cx="1158162" cy="1041091"/>
                      <a:chOff x="7617127" y="3209155"/>
                      <a:chExt cx="1326905" cy="1041091"/>
                    </a:xfrm>
                  </p:grpSpPr>
                  <p:sp>
                    <p:nvSpPr>
                      <p:cNvPr id="1698" name="フリーフォーム: 図形 1697">
                        <a:extLst>
                          <a:ext uri="{FF2B5EF4-FFF2-40B4-BE49-F238E27FC236}">
                            <a16:creationId xmlns:a16="http://schemas.microsoft.com/office/drawing/2014/main" id="{C29BF207-A308-4F91-B0D0-3D7C300949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17127" y="3209155"/>
                        <a:ext cx="1326904" cy="1041091"/>
                      </a:xfrm>
                      <a:custGeom>
                        <a:avLst/>
                        <a:gdLst>
                          <a:gd name="connsiteX0" fmla="*/ 679953 w 1326904"/>
                          <a:gd name="connsiteY0" fmla="*/ 0 h 1041091"/>
                          <a:gd name="connsiteX1" fmla="*/ 1326904 w 1326904"/>
                          <a:gd name="connsiteY1" fmla="*/ 524884 h 1041091"/>
                          <a:gd name="connsiteX2" fmla="*/ 679953 w 1326904"/>
                          <a:gd name="connsiteY2" fmla="*/ 1041091 h 1041091"/>
                          <a:gd name="connsiteX3" fmla="*/ 80 w 1326904"/>
                          <a:gd name="connsiteY3" fmla="*/ 752987 h 1041091"/>
                          <a:gd name="connsiteX4" fmla="*/ 1 w 1326904"/>
                          <a:gd name="connsiteY4" fmla="*/ 752896 h 1041091"/>
                          <a:gd name="connsiteX5" fmla="*/ 374403 w 1326904"/>
                          <a:gd name="connsiteY5" fmla="*/ 520546 h 1041091"/>
                          <a:gd name="connsiteX6" fmla="*/ 0 w 1326904"/>
                          <a:gd name="connsiteY6" fmla="*/ 288196 h 1041091"/>
                          <a:gd name="connsiteX7" fmla="*/ 80 w 1326904"/>
                          <a:gd name="connsiteY7" fmla="*/ 288105 h 1041091"/>
                          <a:gd name="connsiteX8" fmla="*/ 679953 w 1326904"/>
                          <a:gd name="connsiteY8" fmla="*/ 0 h 1041091"/>
                          <a:gd name="connsiteX0" fmla="*/ 374403 w 1326904"/>
                          <a:gd name="connsiteY0" fmla="*/ 520546 h 1041091"/>
                          <a:gd name="connsiteX1" fmla="*/ 0 w 1326904"/>
                          <a:gd name="connsiteY1" fmla="*/ 288196 h 1041091"/>
                          <a:gd name="connsiteX2" fmla="*/ 80 w 1326904"/>
                          <a:gd name="connsiteY2" fmla="*/ 288105 h 1041091"/>
                          <a:gd name="connsiteX3" fmla="*/ 679953 w 1326904"/>
                          <a:gd name="connsiteY3" fmla="*/ 0 h 1041091"/>
                          <a:gd name="connsiteX4" fmla="*/ 1326904 w 1326904"/>
                          <a:gd name="connsiteY4" fmla="*/ 524884 h 1041091"/>
                          <a:gd name="connsiteX5" fmla="*/ 679953 w 1326904"/>
                          <a:gd name="connsiteY5" fmla="*/ 1041091 h 1041091"/>
                          <a:gd name="connsiteX6" fmla="*/ 80 w 1326904"/>
                          <a:gd name="connsiteY6" fmla="*/ 752987 h 1041091"/>
                          <a:gd name="connsiteX7" fmla="*/ 1 w 1326904"/>
                          <a:gd name="connsiteY7" fmla="*/ 752896 h 1041091"/>
                          <a:gd name="connsiteX8" fmla="*/ 465843 w 1326904"/>
                          <a:gd name="connsiteY8" fmla="*/ 611986 h 1041091"/>
                          <a:gd name="connsiteX0" fmla="*/ 374403 w 1326904"/>
                          <a:gd name="connsiteY0" fmla="*/ 520546 h 1041091"/>
                          <a:gd name="connsiteX1" fmla="*/ 0 w 1326904"/>
                          <a:gd name="connsiteY1" fmla="*/ 288196 h 1041091"/>
                          <a:gd name="connsiteX2" fmla="*/ 80 w 1326904"/>
                          <a:gd name="connsiteY2" fmla="*/ 288105 h 1041091"/>
                          <a:gd name="connsiteX3" fmla="*/ 679953 w 1326904"/>
                          <a:gd name="connsiteY3" fmla="*/ 0 h 1041091"/>
                          <a:gd name="connsiteX4" fmla="*/ 1326904 w 1326904"/>
                          <a:gd name="connsiteY4" fmla="*/ 524884 h 1041091"/>
                          <a:gd name="connsiteX5" fmla="*/ 679953 w 1326904"/>
                          <a:gd name="connsiteY5" fmla="*/ 1041091 h 1041091"/>
                          <a:gd name="connsiteX6" fmla="*/ 80 w 1326904"/>
                          <a:gd name="connsiteY6" fmla="*/ 752987 h 1041091"/>
                          <a:gd name="connsiteX7" fmla="*/ 1 w 1326904"/>
                          <a:gd name="connsiteY7" fmla="*/ 752896 h 1041091"/>
                          <a:gd name="connsiteX0" fmla="*/ 0 w 1326904"/>
                          <a:gd name="connsiteY0" fmla="*/ 288196 h 1041091"/>
                          <a:gd name="connsiteX1" fmla="*/ 80 w 1326904"/>
                          <a:gd name="connsiteY1" fmla="*/ 288105 h 1041091"/>
                          <a:gd name="connsiteX2" fmla="*/ 679953 w 1326904"/>
                          <a:gd name="connsiteY2" fmla="*/ 0 h 1041091"/>
                          <a:gd name="connsiteX3" fmla="*/ 1326904 w 1326904"/>
                          <a:gd name="connsiteY3" fmla="*/ 524884 h 1041091"/>
                          <a:gd name="connsiteX4" fmla="*/ 679953 w 1326904"/>
                          <a:gd name="connsiteY4" fmla="*/ 1041091 h 1041091"/>
                          <a:gd name="connsiteX5" fmla="*/ 80 w 1326904"/>
                          <a:gd name="connsiteY5" fmla="*/ 752987 h 1041091"/>
                          <a:gd name="connsiteX6" fmla="*/ 1 w 1326904"/>
                          <a:gd name="connsiteY6" fmla="*/ 752896 h 10410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326904" h="1041091">
                            <a:moveTo>
                              <a:pt x="0" y="288196"/>
                            </a:moveTo>
                            <a:cubicBezTo>
                              <a:pt x="27" y="288166"/>
                              <a:pt x="53" y="288135"/>
                              <a:pt x="80" y="288105"/>
                            </a:cubicBezTo>
                            <a:cubicBezTo>
                              <a:pt x="147422" y="143127"/>
                              <a:pt x="396942" y="0"/>
                              <a:pt x="679953" y="0"/>
                            </a:cubicBezTo>
                            <a:cubicBezTo>
                              <a:pt x="1132770" y="0"/>
                              <a:pt x="1326904" y="237394"/>
                              <a:pt x="1326904" y="524884"/>
                            </a:cubicBezTo>
                            <a:cubicBezTo>
                              <a:pt x="1326904" y="812373"/>
                              <a:pt x="1132770" y="1041091"/>
                              <a:pt x="679953" y="1041091"/>
                            </a:cubicBezTo>
                            <a:cubicBezTo>
                              <a:pt x="396942" y="1041091"/>
                              <a:pt x="147422" y="897964"/>
                              <a:pt x="80" y="752987"/>
                            </a:cubicBezTo>
                            <a:lnTo>
                              <a:pt x="1" y="752896"/>
                            </a:lnTo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99" name="フリーフォーム: 図形 1698">
                        <a:extLst>
                          <a:ext uri="{FF2B5EF4-FFF2-40B4-BE49-F238E27FC236}">
                            <a16:creationId xmlns:a16="http://schemas.microsoft.com/office/drawing/2014/main" id="{5FE9B9E5-D2A9-440B-8424-1B9BD49FC0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82515" y="3209155"/>
                        <a:ext cx="761517" cy="1041091"/>
                      </a:xfrm>
                      <a:custGeom>
                        <a:avLst/>
                        <a:gdLst>
                          <a:gd name="connsiteX0" fmla="*/ 114566 w 761517"/>
                          <a:gd name="connsiteY0" fmla="*/ 0 h 1041091"/>
                          <a:gd name="connsiteX1" fmla="*/ 761517 w 761517"/>
                          <a:gd name="connsiteY1" fmla="*/ 524884 h 1041091"/>
                          <a:gd name="connsiteX2" fmla="*/ 114566 w 761517"/>
                          <a:gd name="connsiteY2" fmla="*/ 1041091 h 1041091"/>
                          <a:gd name="connsiteX3" fmla="*/ 30736 w 761517"/>
                          <a:gd name="connsiteY3" fmla="*/ 1036938 h 1041091"/>
                          <a:gd name="connsiteX4" fmla="*/ 1414 w 761517"/>
                          <a:gd name="connsiteY4" fmla="*/ 1032655 h 1041091"/>
                          <a:gd name="connsiteX5" fmla="*/ 31073 w 761517"/>
                          <a:gd name="connsiteY5" fmla="*/ 1030702 h 1041091"/>
                          <a:gd name="connsiteX6" fmla="*/ 520217 w 761517"/>
                          <a:gd name="connsiteY6" fmla="*/ 524884 h 1041091"/>
                          <a:gd name="connsiteX7" fmla="*/ 31073 w 761517"/>
                          <a:gd name="connsiteY7" fmla="*/ 10762 h 1041091"/>
                          <a:gd name="connsiteX8" fmla="*/ 0 w 761517"/>
                          <a:gd name="connsiteY8" fmla="*/ 8643 h 1041091"/>
                          <a:gd name="connsiteX9" fmla="*/ 30736 w 761517"/>
                          <a:gd name="connsiteY9" fmla="*/ 4153 h 1041091"/>
                          <a:gd name="connsiteX10" fmla="*/ 114566 w 761517"/>
                          <a:gd name="connsiteY10" fmla="*/ 0 h 10410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61517" h="1041091">
                            <a:moveTo>
                              <a:pt x="114566" y="0"/>
                            </a:moveTo>
                            <a:cubicBezTo>
                              <a:pt x="567383" y="0"/>
                              <a:pt x="761517" y="237394"/>
                              <a:pt x="761517" y="524884"/>
                            </a:cubicBezTo>
                            <a:cubicBezTo>
                              <a:pt x="761517" y="812373"/>
                              <a:pt x="567383" y="1041091"/>
                              <a:pt x="114566" y="1041091"/>
                            </a:cubicBezTo>
                            <a:cubicBezTo>
                              <a:pt x="86265" y="1041091"/>
                              <a:pt x="58299" y="1039660"/>
                              <a:pt x="30736" y="1036938"/>
                            </a:cubicBezTo>
                            <a:lnTo>
                              <a:pt x="1414" y="1032655"/>
                            </a:lnTo>
                            <a:lnTo>
                              <a:pt x="31073" y="1030702"/>
                            </a:lnTo>
                            <a:cubicBezTo>
                              <a:pt x="371583" y="982993"/>
                              <a:pt x="520217" y="776437"/>
                              <a:pt x="520217" y="524884"/>
                            </a:cubicBezTo>
                            <a:cubicBezTo>
                              <a:pt x="520217" y="273330"/>
                              <a:pt x="371583" y="60131"/>
                              <a:pt x="31073" y="10762"/>
                            </a:cubicBezTo>
                            <a:lnTo>
                              <a:pt x="0" y="8643"/>
                            </a:lnTo>
                            <a:lnTo>
                              <a:pt x="30736" y="4153"/>
                            </a:lnTo>
                            <a:cubicBezTo>
                              <a:pt x="58299" y="1431"/>
                              <a:pt x="86265" y="0"/>
                              <a:pt x="11456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91" name="フリーフォーム: 図形 1690">
                      <a:extLst>
                        <a:ext uri="{FF2B5EF4-FFF2-40B4-BE49-F238E27FC236}">
                          <a16:creationId xmlns:a16="http://schemas.microsoft.com/office/drawing/2014/main" id="{15BB296C-2DD9-4D80-B71D-20FC544C68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04716" y="2371883"/>
                      <a:ext cx="869953" cy="2235712"/>
                    </a:xfrm>
                    <a:custGeom>
                      <a:avLst/>
                      <a:gdLst>
                        <a:gd name="connsiteX0" fmla="*/ 108284 w 869953"/>
                        <a:gd name="connsiteY0" fmla="*/ 0 h 2235712"/>
                        <a:gd name="connsiteX1" fmla="*/ 165483 w 869953"/>
                        <a:gd name="connsiteY1" fmla="*/ 3300 h 2235712"/>
                        <a:gd name="connsiteX2" fmla="*/ 869953 w 869953"/>
                        <a:gd name="connsiteY2" fmla="*/ 1127151 h 2235712"/>
                        <a:gd name="connsiteX3" fmla="*/ 165483 w 869953"/>
                        <a:gd name="connsiteY3" fmla="*/ 2232537 h 2235712"/>
                        <a:gd name="connsiteX4" fmla="*/ 108415 w 869953"/>
                        <a:gd name="connsiteY4" fmla="*/ 2235712 h 2235712"/>
                        <a:gd name="connsiteX5" fmla="*/ 0 w 869953"/>
                        <a:gd name="connsiteY5" fmla="*/ 2165789 h 2235712"/>
                        <a:gd name="connsiteX6" fmla="*/ 60010 w 869953"/>
                        <a:gd name="connsiteY6" fmla="*/ 2169111 h 2235712"/>
                        <a:gd name="connsiteX7" fmla="*/ 816584 w 869953"/>
                        <a:gd name="connsiteY7" fmla="*/ 1126575 h 2235712"/>
                        <a:gd name="connsiteX8" fmla="*/ 60010 w 869953"/>
                        <a:gd name="connsiteY8" fmla="*/ 66517 h 2235712"/>
                        <a:gd name="connsiteX9" fmla="*/ 0 w 869953"/>
                        <a:gd name="connsiteY9" fmla="*/ 69840 h 2235712"/>
                        <a:gd name="connsiteX10" fmla="*/ 108284 w 869953"/>
                        <a:gd name="connsiteY10" fmla="*/ 0 h 22357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69953" h="2235712">
                          <a:moveTo>
                            <a:pt x="108284" y="0"/>
                          </a:moveTo>
                          <a:lnTo>
                            <a:pt x="165483" y="3300"/>
                          </a:lnTo>
                          <a:cubicBezTo>
                            <a:pt x="657233" y="61702"/>
                            <a:pt x="869953" y="547043"/>
                            <a:pt x="869953" y="1127151"/>
                          </a:cubicBezTo>
                          <a:cubicBezTo>
                            <a:pt x="869953" y="1707258"/>
                            <a:pt x="657233" y="2176187"/>
                            <a:pt x="165483" y="2232537"/>
                          </a:cubicBezTo>
                          <a:lnTo>
                            <a:pt x="108415" y="2235712"/>
                          </a:lnTo>
                          <a:lnTo>
                            <a:pt x="0" y="2165789"/>
                          </a:lnTo>
                          <a:lnTo>
                            <a:pt x="60010" y="2169111"/>
                          </a:lnTo>
                          <a:cubicBezTo>
                            <a:pt x="589555" y="2169111"/>
                            <a:pt x="816584" y="1707190"/>
                            <a:pt x="816584" y="1126575"/>
                          </a:cubicBezTo>
                          <a:cubicBezTo>
                            <a:pt x="816584" y="545960"/>
                            <a:pt x="589555" y="66517"/>
                            <a:pt x="60010" y="66517"/>
                          </a:cubicBezTo>
                          <a:lnTo>
                            <a:pt x="0" y="69840"/>
                          </a:lnTo>
                          <a:lnTo>
                            <a:pt x="108284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92" name="フリーフォーム: 図形 1691">
                      <a:extLst>
                        <a:ext uri="{FF2B5EF4-FFF2-40B4-BE49-F238E27FC236}">
                          <a16:creationId xmlns:a16="http://schemas.microsoft.com/office/drawing/2014/main" id="{3069A280-9024-4216-9394-2BB819D747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6321" y="2499360"/>
                      <a:ext cx="831991" cy="1980674"/>
                    </a:xfrm>
                    <a:custGeom>
                      <a:avLst/>
                      <a:gdLst>
                        <a:gd name="connsiteX0" fmla="*/ 136036 w 831991"/>
                        <a:gd name="connsiteY0" fmla="*/ 0 h 1980674"/>
                        <a:gd name="connsiteX1" fmla="*/ 831991 w 831991"/>
                        <a:gd name="connsiteY1" fmla="*/ 998590 h 1980674"/>
                        <a:gd name="connsiteX2" fmla="*/ 136036 w 831991"/>
                        <a:gd name="connsiteY2" fmla="*/ 1980674 h 1980674"/>
                        <a:gd name="connsiteX3" fmla="*/ 56956 w 831991"/>
                        <a:gd name="connsiteY3" fmla="*/ 1976191 h 1980674"/>
                        <a:gd name="connsiteX4" fmla="*/ 0 w 831991"/>
                        <a:gd name="connsiteY4" fmla="*/ 1931718 h 1980674"/>
                        <a:gd name="connsiteX5" fmla="*/ 59836 w 831991"/>
                        <a:gd name="connsiteY5" fmla="*/ 1934954 h 1980674"/>
                        <a:gd name="connsiteX6" fmla="*/ 755791 w 831991"/>
                        <a:gd name="connsiteY6" fmla="*/ 998209 h 1980674"/>
                        <a:gd name="connsiteX7" fmla="*/ 59836 w 831991"/>
                        <a:gd name="connsiteY7" fmla="*/ 45720 h 1980674"/>
                        <a:gd name="connsiteX8" fmla="*/ 0 w 831991"/>
                        <a:gd name="connsiteY8" fmla="*/ 48956 h 1980674"/>
                        <a:gd name="connsiteX9" fmla="*/ 56956 w 831991"/>
                        <a:gd name="connsiteY9" fmla="*/ 4484 h 1980674"/>
                        <a:gd name="connsiteX10" fmla="*/ 136036 w 831991"/>
                        <a:gd name="connsiteY10" fmla="*/ 0 h 1980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1991" h="1980674">
                          <a:moveTo>
                            <a:pt x="136036" y="0"/>
                          </a:moveTo>
                          <a:cubicBezTo>
                            <a:pt x="623153" y="0"/>
                            <a:pt x="831991" y="451642"/>
                            <a:pt x="831991" y="998590"/>
                          </a:cubicBezTo>
                          <a:cubicBezTo>
                            <a:pt x="831991" y="1545538"/>
                            <a:pt x="623153" y="1980674"/>
                            <a:pt x="136036" y="1980674"/>
                          </a:cubicBezTo>
                          <a:lnTo>
                            <a:pt x="56956" y="1976191"/>
                          </a:lnTo>
                          <a:lnTo>
                            <a:pt x="0" y="1931718"/>
                          </a:lnTo>
                          <a:lnTo>
                            <a:pt x="59836" y="1934954"/>
                          </a:lnTo>
                          <a:cubicBezTo>
                            <a:pt x="546953" y="1934954"/>
                            <a:pt x="755791" y="1519907"/>
                            <a:pt x="755791" y="998209"/>
                          </a:cubicBezTo>
                          <a:cubicBezTo>
                            <a:pt x="755791" y="476511"/>
                            <a:pt x="546953" y="45720"/>
                            <a:pt x="59836" y="45720"/>
                          </a:cubicBezTo>
                          <a:lnTo>
                            <a:pt x="0" y="48956"/>
                          </a:lnTo>
                          <a:lnTo>
                            <a:pt x="56956" y="4484"/>
                          </a:lnTo>
                          <a:lnTo>
                            <a:pt x="136036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93" name="フリーフォーム: 図形 1692">
                      <a:extLst>
                        <a:ext uri="{FF2B5EF4-FFF2-40B4-BE49-F238E27FC236}">
                          <a16:creationId xmlns:a16="http://schemas.microsoft.com/office/drawing/2014/main" id="{C299FB25-DCD5-4977-A141-FAA2E2EBF2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3277" y="2438400"/>
                      <a:ext cx="898023" cy="2102594"/>
                    </a:xfrm>
                    <a:custGeom>
                      <a:avLst/>
                      <a:gdLst>
                        <a:gd name="connsiteX0" fmla="*/ 141449 w 898023"/>
                        <a:gd name="connsiteY0" fmla="*/ 0 h 2102594"/>
                        <a:gd name="connsiteX1" fmla="*/ 898023 w 898023"/>
                        <a:gd name="connsiteY1" fmla="*/ 1060058 h 2102594"/>
                        <a:gd name="connsiteX2" fmla="*/ 141449 w 898023"/>
                        <a:gd name="connsiteY2" fmla="*/ 2102594 h 2102594"/>
                        <a:gd name="connsiteX3" fmla="*/ 81439 w 898023"/>
                        <a:gd name="connsiteY3" fmla="*/ 2099272 h 2102594"/>
                        <a:gd name="connsiteX4" fmla="*/ 70642 w 898023"/>
                        <a:gd name="connsiteY4" fmla="*/ 2092308 h 2102594"/>
                        <a:gd name="connsiteX5" fmla="*/ 0 w 898023"/>
                        <a:gd name="connsiteY5" fmla="*/ 2037151 h 2102594"/>
                        <a:gd name="connsiteX6" fmla="*/ 79080 w 898023"/>
                        <a:gd name="connsiteY6" fmla="*/ 2041634 h 2102594"/>
                        <a:gd name="connsiteX7" fmla="*/ 775035 w 898023"/>
                        <a:gd name="connsiteY7" fmla="*/ 1059550 h 2102594"/>
                        <a:gd name="connsiteX8" fmla="*/ 79080 w 898023"/>
                        <a:gd name="connsiteY8" fmla="*/ 60960 h 2102594"/>
                        <a:gd name="connsiteX9" fmla="*/ 0 w 898023"/>
                        <a:gd name="connsiteY9" fmla="*/ 65444 h 2102594"/>
                        <a:gd name="connsiteX10" fmla="*/ 70642 w 898023"/>
                        <a:gd name="connsiteY10" fmla="*/ 10286 h 2102594"/>
                        <a:gd name="connsiteX11" fmla="*/ 81439 w 898023"/>
                        <a:gd name="connsiteY11" fmla="*/ 3323 h 2102594"/>
                        <a:gd name="connsiteX12" fmla="*/ 141449 w 898023"/>
                        <a:gd name="connsiteY12" fmla="*/ 0 h 21025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98023" h="2102594">
                          <a:moveTo>
                            <a:pt x="141449" y="0"/>
                          </a:moveTo>
                          <a:cubicBezTo>
                            <a:pt x="670994" y="0"/>
                            <a:pt x="898023" y="479443"/>
                            <a:pt x="898023" y="1060058"/>
                          </a:cubicBezTo>
                          <a:cubicBezTo>
                            <a:pt x="898023" y="1640673"/>
                            <a:pt x="670994" y="2102594"/>
                            <a:pt x="141449" y="2102594"/>
                          </a:cubicBezTo>
                          <a:lnTo>
                            <a:pt x="81439" y="2099272"/>
                          </a:lnTo>
                          <a:lnTo>
                            <a:pt x="70642" y="2092308"/>
                          </a:lnTo>
                          <a:lnTo>
                            <a:pt x="0" y="2037151"/>
                          </a:lnTo>
                          <a:lnTo>
                            <a:pt x="79080" y="2041634"/>
                          </a:lnTo>
                          <a:cubicBezTo>
                            <a:pt x="566197" y="2041634"/>
                            <a:pt x="775035" y="1606498"/>
                            <a:pt x="775035" y="1059550"/>
                          </a:cubicBezTo>
                          <a:cubicBezTo>
                            <a:pt x="775035" y="512602"/>
                            <a:pt x="566197" y="60960"/>
                            <a:pt x="79080" y="60960"/>
                          </a:cubicBezTo>
                          <a:lnTo>
                            <a:pt x="0" y="65444"/>
                          </a:lnTo>
                          <a:lnTo>
                            <a:pt x="70642" y="10286"/>
                          </a:lnTo>
                          <a:lnTo>
                            <a:pt x="81439" y="3323"/>
                          </a:lnTo>
                          <a:lnTo>
                            <a:pt x="141449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694" name="グループ化 1693">
                      <a:extLst>
                        <a:ext uri="{FF2B5EF4-FFF2-40B4-BE49-F238E27FC236}">
                          <a16:creationId xmlns:a16="http://schemas.microsoft.com/office/drawing/2014/main" id="{8D4874BE-FDFC-45D9-8992-6BD5F63FC1A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27153" y="4793539"/>
                      <a:ext cx="925052" cy="570653"/>
                      <a:chOff x="4227152" y="4737309"/>
                      <a:chExt cx="1016205" cy="626884"/>
                    </a:xfrm>
                  </p:grpSpPr>
                  <p:sp>
                    <p:nvSpPr>
                      <p:cNvPr id="1696" name="フリーフォーム: 図形 1695">
                        <a:extLst>
                          <a:ext uri="{FF2B5EF4-FFF2-40B4-BE49-F238E27FC236}">
                            <a16:creationId xmlns:a16="http://schemas.microsoft.com/office/drawing/2014/main" id="{9E0A48FF-2D73-41CF-9E22-D6BC808458EC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227152" y="4737309"/>
                        <a:ext cx="1016205" cy="473162"/>
                      </a:xfrm>
                      <a:custGeom>
                        <a:avLst/>
                        <a:gdLst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  <a:gd name="connsiteX7" fmla="*/ 324193 w 1016205"/>
                          <a:gd name="connsiteY7" fmla="*/ 26204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8" fmla="*/ 415633 w 1016205"/>
                          <a:gd name="connsiteY8" fmla="*/ 35348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16205" h="473162">
                            <a:moveTo>
                              <a:pt x="98422" y="84044"/>
                            </a:moveTo>
                            <a:lnTo>
                              <a:pt x="125271" y="69293"/>
                            </a:lnTo>
                            <a:cubicBezTo>
                              <a:pt x="219716" y="26480"/>
                              <a:pt x="350190" y="0"/>
                              <a:pt x="494308" y="0"/>
                            </a:cubicBezTo>
                            <a:cubicBezTo>
                              <a:pt x="782544" y="0"/>
                              <a:pt x="1016205" y="105921"/>
                              <a:pt x="1016205" y="236581"/>
                            </a:cubicBezTo>
                            <a:cubicBezTo>
                              <a:pt x="1016205" y="367241"/>
                              <a:pt x="782544" y="473162"/>
                              <a:pt x="494308" y="473162"/>
                            </a:cubicBezTo>
                            <a:cubicBezTo>
                              <a:pt x="278131" y="473162"/>
                              <a:pt x="92653" y="413581"/>
                              <a:pt x="13424" y="328669"/>
                            </a:cubicBezTo>
                            <a:lnTo>
                              <a:pt x="0" y="309066"/>
                            </a:lnTo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97" name="フリーフォーム: 図形 1696">
                        <a:extLst>
                          <a:ext uri="{FF2B5EF4-FFF2-40B4-BE49-F238E27FC236}">
                            <a16:creationId xmlns:a16="http://schemas.microsoft.com/office/drawing/2014/main" id="{0944AC0E-8EFB-424A-BA73-C3A678BEE850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886829" y="4968786"/>
                        <a:ext cx="300677" cy="395407"/>
                      </a:xfrm>
                      <a:custGeom>
                        <a:avLst/>
                        <a:gdLst>
                          <a:gd name="connsiteX0" fmla="*/ 135355 w 373915"/>
                          <a:gd name="connsiteY0" fmla="*/ 0 h 491719"/>
                          <a:gd name="connsiteX1" fmla="*/ 183822 w 373915"/>
                          <a:gd name="connsiteY1" fmla="*/ 18127 h 491719"/>
                          <a:gd name="connsiteX2" fmla="*/ 373915 w 373915"/>
                          <a:gd name="connsiteY2" fmla="*/ 226163 h 491719"/>
                          <a:gd name="connsiteX3" fmla="*/ 87769 w 373915"/>
                          <a:gd name="connsiteY3" fmla="*/ 470125 h 491719"/>
                          <a:gd name="connsiteX4" fmla="*/ 0 w 373915"/>
                          <a:gd name="connsiteY4" fmla="*/ 491719 h 491719"/>
                          <a:gd name="connsiteX5" fmla="*/ 65888 w 373915"/>
                          <a:gd name="connsiteY5" fmla="*/ 432612 h 491719"/>
                          <a:gd name="connsiteX6" fmla="*/ 176731 w 373915"/>
                          <a:gd name="connsiteY6" fmla="*/ 164030 h 491719"/>
                          <a:gd name="connsiteX7" fmla="*/ 163545 w 373915"/>
                          <a:gd name="connsiteY7" fmla="*/ 67217 h 491719"/>
                          <a:gd name="connsiteX8" fmla="*/ 135355 w 373915"/>
                          <a:gd name="connsiteY8" fmla="*/ 0 h 4917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73915" h="491719">
                            <a:moveTo>
                              <a:pt x="135355" y="0"/>
                            </a:moveTo>
                            <a:lnTo>
                              <a:pt x="183822" y="18127"/>
                            </a:lnTo>
                            <a:cubicBezTo>
                              <a:pt x="301271" y="71368"/>
                              <a:pt x="373915" y="144920"/>
                              <a:pt x="373915" y="226163"/>
                            </a:cubicBezTo>
                            <a:cubicBezTo>
                              <a:pt x="373915" y="327717"/>
                              <a:pt x="260409" y="417253"/>
                              <a:pt x="87769" y="470125"/>
                            </a:cubicBezTo>
                            <a:lnTo>
                              <a:pt x="0" y="491719"/>
                            </a:lnTo>
                            <a:lnTo>
                              <a:pt x="65888" y="432612"/>
                            </a:lnTo>
                            <a:cubicBezTo>
                              <a:pt x="135868" y="355944"/>
                              <a:pt x="176731" y="263519"/>
                              <a:pt x="176731" y="164030"/>
                            </a:cubicBezTo>
                            <a:cubicBezTo>
                              <a:pt x="176731" y="130867"/>
                              <a:pt x="172190" y="98488"/>
                              <a:pt x="163545" y="67217"/>
                            </a:cubicBezTo>
                            <a:lnTo>
                              <a:pt x="135355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95" name="フリーフォーム: 図形 1694">
                      <a:extLst>
                        <a:ext uri="{FF2B5EF4-FFF2-40B4-BE49-F238E27FC236}">
                          <a16:creationId xmlns:a16="http://schemas.microsoft.com/office/drawing/2014/main" id="{2A6C05E4-CE7F-462E-8422-49B2F6543301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50622" y="1582959"/>
                      <a:ext cx="1689224" cy="616273"/>
                    </a:xfrm>
                    <a:custGeom>
                      <a:avLst/>
                      <a:gdLst>
                        <a:gd name="connsiteX0" fmla="*/ 710818 w 1689224"/>
                        <a:gd name="connsiteY0" fmla="*/ 36905 h 616273"/>
                        <a:gd name="connsiteX1" fmla="*/ 1027485 w 1689224"/>
                        <a:gd name="connsiteY1" fmla="*/ 0 h 616273"/>
                        <a:gd name="connsiteX2" fmla="*/ 1622878 w 1689224"/>
                        <a:gd name="connsiteY2" fmla="*/ 140194 h 616273"/>
                        <a:gd name="connsiteX3" fmla="*/ 1689224 w 1689224"/>
                        <a:gd name="connsiteY3" fmla="*/ 182391 h 616273"/>
                        <a:gd name="connsiteX4" fmla="*/ 1424203 w 1689224"/>
                        <a:gd name="connsiteY4" fmla="*/ 168689 h 616273"/>
                        <a:gd name="connsiteX5" fmla="*/ 16890 w 1689224"/>
                        <a:gd name="connsiteY5" fmla="*/ 598291 h 616273"/>
                        <a:gd name="connsiteX6" fmla="*/ 0 w 1689224"/>
                        <a:gd name="connsiteY6" fmla="*/ 616273 h 616273"/>
                        <a:gd name="connsiteX7" fmla="*/ 46275 w 1689224"/>
                        <a:gd name="connsiteY7" fmla="*/ 501359 h 616273"/>
                        <a:gd name="connsiteX8" fmla="*/ 710818 w 1689224"/>
                        <a:gd name="connsiteY8" fmla="*/ 36905 h 6162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689224" h="616273">
                          <a:moveTo>
                            <a:pt x="710818" y="36905"/>
                          </a:moveTo>
                          <a:cubicBezTo>
                            <a:pt x="810853" y="12921"/>
                            <a:pt x="917212" y="0"/>
                            <a:pt x="1027485" y="0"/>
                          </a:cubicBezTo>
                          <a:cubicBezTo>
                            <a:pt x="1248032" y="0"/>
                            <a:pt x="1452920" y="51683"/>
                            <a:pt x="1622878" y="140194"/>
                          </a:cubicBezTo>
                          <a:lnTo>
                            <a:pt x="1689224" y="182391"/>
                          </a:lnTo>
                          <a:lnTo>
                            <a:pt x="1424203" y="168689"/>
                          </a:lnTo>
                          <a:cubicBezTo>
                            <a:pt x="816506" y="168689"/>
                            <a:pt x="287914" y="342400"/>
                            <a:pt x="16890" y="598291"/>
                          </a:cubicBezTo>
                          <a:lnTo>
                            <a:pt x="0" y="616273"/>
                          </a:lnTo>
                          <a:lnTo>
                            <a:pt x="46275" y="501359"/>
                          </a:lnTo>
                          <a:cubicBezTo>
                            <a:pt x="167520" y="280388"/>
                            <a:pt x="410713" y="108859"/>
                            <a:pt x="710818" y="36905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77" name="楕円 1676">
                    <a:extLst>
                      <a:ext uri="{FF2B5EF4-FFF2-40B4-BE49-F238E27FC236}">
                        <a16:creationId xmlns:a16="http://schemas.microsoft.com/office/drawing/2014/main" id="{15CC88CE-0180-4014-9F80-FC6D11EE9E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01354" y="3694902"/>
                    <a:ext cx="321620" cy="32162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8" name="楕円 1677">
                    <a:extLst>
                      <a:ext uri="{FF2B5EF4-FFF2-40B4-BE49-F238E27FC236}">
                        <a16:creationId xmlns:a16="http://schemas.microsoft.com/office/drawing/2014/main" id="{5B4626AA-6608-4AE8-996B-C7012F6BA7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61484" y="3758306"/>
                    <a:ext cx="134286" cy="134286"/>
                  </a:xfrm>
                  <a:prstGeom prst="ellipse">
                    <a:avLst/>
                  </a:prstGeom>
                  <a:solidFill>
                    <a:srgbClr val="FFFFFF">
                      <a:lumMod val="65000"/>
                    </a:srgb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75" name="フリーフォーム: 図形 1674">
                  <a:extLst>
                    <a:ext uri="{FF2B5EF4-FFF2-40B4-BE49-F238E27FC236}">
                      <a16:creationId xmlns:a16="http://schemas.microsoft.com/office/drawing/2014/main" id="{FCB7A8EE-E655-44A4-AF74-B8ED55235D13}"/>
                    </a:ext>
                  </a:extLst>
                </p:cNvPr>
                <p:cNvSpPr/>
                <p:nvPr/>
              </p:nvSpPr>
              <p:spPr bwMode="auto">
                <a:xfrm rot="2700000">
                  <a:off x="5057318" y="3452899"/>
                  <a:ext cx="238040" cy="399386"/>
                </a:xfrm>
                <a:custGeom>
                  <a:avLst/>
                  <a:gdLst>
                    <a:gd name="connsiteX0" fmla="*/ 374135 w 374135"/>
                    <a:gd name="connsiteY0" fmla="*/ 0 h 655212"/>
                    <a:gd name="connsiteX1" fmla="*/ 374135 w 374135"/>
                    <a:gd name="connsiteY1" fmla="*/ 128588 h 655212"/>
                    <a:gd name="connsiteX2" fmla="*/ 354410 w 374135"/>
                    <a:gd name="connsiteY2" fmla="*/ 168121 h 655212"/>
                    <a:gd name="connsiteX3" fmla="*/ 214078 w 374135"/>
                    <a:gd name="connsiteY3" fmla="*/ 121214 h 655212"/>
                    <a:gd name="connsiteX4" fmla="*/ 260985 w 374135"/>
                    <a:gd name="connsiteY4" fmla="*/ 261546 h 655212"/>
                    <a:gd name="connsiteX5" fmla="*/ 128587 w 374135"/>
                    <a:gd name="connsiteY5" fmla="*/ 327606 h 655212"/>
                    <a:gd name="connsiteX6" fmla="*/ 260985 w 374135"/>
                    <a:gd name="connsiteY6" fmla="*/ 393666 h 655212"/>
                    <a:gd name="connsiteX7" fmla="*/ 214078 w 374135"/>
                    <a:gd name="connsiteY7" fmla="*/ 533998 h 655212"/>
                    <a:gd name="connsiteX8" fmla="*/ 354410 w 374135"/>
                    <a:gd name="connsiteY8" fmla="*/ 487091 h 655212"/>
                    <a:gd name="connsiteX9" fmla="*/ 374135 w 374135"/>
                    <a:gd name="connsiteY9" fmla="*/ 526624 h 655212"/>
                    <a:gd name="connsiteX10" fmla="*/ 374135 w 374135"/>
                    <a:gd name="connsiteY10" fmla="*/ 655212 h 655212"/>
                    <a:gd name="connsiteX11" fmla="*/ 325307 w 374135"/>
                    <a:gd name="connsiteY11" fmla="*/ 557351 h 655212"/>
                    <a:gd name="connsiteX12" fmla="*/ 123153 w 374135"/>
                    <a:gd name="connsiteY12" fmla="*/ 624923 h 655212"/>
                    <a:gd name="connsiteX13" fmla="*/ 190725 w 374135"/>
                    <a:gd name="connsiteY13" fmla="*/ 422769 h 655212"/>
                    <a:gd name="connsiteX14" fmla="*/ 0 w 374135"/>
                    <a:gd name="connsiteY14" fmla="*/ 327606 h 655212"/>
                    <a:gd name="connsiteX15" fmla="*/ 190725 w 374135"/>
                    <a:gd name="connsiteY15" fmla="*/ 232443 h 655212"/>
                    <a:gd name="connsiteX16" fmla="*/ 123153 w 374135"/>
                    <a:gd name="connsiteY16" fmla="*/ 30289 h 655212"/>
                    <a:gd name="connsiteX17" fmla="*/ 325307 w 374135"/>
                    <a:gd name="connsiteY17" fmla="*/ 97861 h 655212"/>
                    <a:gd name="connsiteX0" fmla="*/ 325307 w 374135"/>
                    <a:gd name="connsiteY0" fmla="*/ 67572 h 624923"/>
                    <a:gd name="connsiteX1" fmla="*/ 374135 w 374135"/>
                    <a:gd name="connsiteY1" fmla="*/ 98299 h 624923"/>
                    <a:gd name="connsiteX2" fmla="*/ 354410 w 374135"/>
                    <a:gd name="connsiteY2" fmla="*/ 137832 h 624923"/>
                    <a:gd name="connsiteX3" fmla="*/ 214078 w 374135"/>
                    <a:gd name="connsiteY3" fmla="*/ 90925 h 624923"/>
                    <a:gd name="connsiteX4" fmla="*/ 260985 w 374135"/>
                    <a:gd name="connsiteY4" fmla="*/ 231257 h 624923"/>
                    <a:gd name="connsiteX5" fmla="*/ 128587 w 374135"/>
                    <a:gd name="connsiteY5" fmla="*/ 297317 h 624923"/>
                    <a:gd name="connsiteX6" fmla="*/ 260985 w 374135"/>
                    <a:gd name="connsiteY6" fmla="*/ 363377 h 624923"/>
                    <a:gd name="connsiteX7" fmla="*/ 214078 w 374135"/>
                    <a:gd name="connsiteY7" fmla="*/ 503709 h 624923"/>
                    <a:gd name="connsiteX8" fmla="*/ 354410 w 374135"/>
                    <a:gd name="connsiteY8" fmla="*/ 456802 h 624923"/>
                    <a:gd name="connsiteX9" fmla="*/ 374135 w 374135"/>
                    <a:gd name="connsiteY9" fmla="*/ 496335 h 624923"/>
                    <a:gd name="connsiteX10" fmla="*/ 374135 w 374135"/>
                    <a:gd name="connsiteY10" fmla="*/ 624923 h 624923"/>
                    <a:gd name="connsiteX11" fmla="*/ 325307 w 374135"/>
                    <a:gd name="connsiteY11" fmla="*/ 527062 h 624923"/>
                    <a:gd name="connsiteX12" fmla="*/ 123153 w 374135"/>
                    <a:gd name="connsiteY12" fmla="*/ 594634 h 624923"/>
                    <a:gd name="connsiteX13" fmla="*/ 190725 w 374135"/>
                    <a:gd name="connsiteY13" fmla="*/ 392480 h 624923"/>
                    <a:gd name="connsiteX14" fmla="*/ 0 w 374135"/>
                    <a:gd name="connsiteY14" fmla="*/ 297317 h 624923"/>
                    <a:gd name="connsiteX15" fmla="*/ 190725 w 374135"/>
                    <a:gd name="connsiteY15" fmla="*/ 202154 h 624923"/>
                    <a:gd name="connsiteX16" fmla="*/ 123153 w 374135"/>
                    <a:gd name="connsiteY16" fmla="*/ 0 h 624923"/>
                    <a:gd name="connsiteX17" fmla="*/ 325307 w 374135"/>
                    <a:gd name="connsiteY17" fmla="*/ 67572 h 624923"/>
                    <a:gd name="connsiteX0" fmla="*/ 325307 w 374135"/>
                    <a:gd name="connsiteY0" fmla="*/ 67572 h 624923"/>
                    <a:gd name="connsiteX1" fmla="*/ 354410 w 374135"/>
                    <a:gd name="connsiteY1" fmla="*/ 137832 h 624923"/>
                    <a:gd name="connsiteX2" fmla="*/ 214078 w 374135"/>
                    <a:gd name="connsiteY2" fmla="*/ 90925 h 624923"/>
                    <a:gd name="connsiteX3" fmla="*/ 260985 w 374135"/>
                    <a:gd name="connsiteY3" fmla="*/ 231257 h 624923"/>
                    <a:gd name="connsiteX4" fmla="*/ 128587 w 374135"/>
                    <a:gd name="connsiteY4" fmla="*/ 297317 h 624923"/>
                    <a:gd name="connsiteX5" fmla="*/ 260985 w 374135"/>
                    <a:gd name="connsiteY5" fmla="*/ 363377 h 624923"/>
                    <a:gd name="connsiteX6" fmla="*/ 214078 w 374135"/>
                    <a:gd name="connsiteY6" fmla="*/ 503709 h 624923"/>
                    <a:gd name="connsiteX7" fmla="*/ 354410 w 374135"/>
                    <a:gd name="connsiteY7" fmla="*/ 456802 h 624923"/>
                    <a:gd name="connsiteX8" fmla="*/ 374135 w 374135"/>
                    <a:gd name="connsiteY8" fmla="*/ 496335 h 624923"/>
                    <a:gd name="connsiteX9" fmla="*/ 374135 w 374135"/>
                    <a:gd name="connsiteY9" fmla="*/ 624923 h 624923"/>
                    <a:gd name="connsiteX10" fmla="*/ 325307 w 374135"/>
                    <a:gd name="connsiteY10" fmla="*/ 527062 h 624923"/>
                    <a:gd name="connsiteX11" fmla="*/ 123153 w 374135"/>
                    <a:gd name="connsiteY11" fmla="*/ 594634 h 624923"/>
                    <a:gd name="connsiteX12" fmla="*/ 190725 w 374135"/>
                    <a:gd name="connsiteY12" fmla="*/ 392480 h 624923"/>
                    <a:gd name="connsiteX13" fmla="*/ 0 w 374135"/>
                    <a:gd name="connsiteY13" fmla="*/ 297317 h 624923"/>
                    <a:gd name="connsiteX14" fmla="*/ 190725 w 374135"/>
                    <a:gd name="connsiteY14" fmla="*/ 202154 h 624923"/>
                    <a:gd name="connsiteX15" fmla="*/ 123153 w 374135"/>
                    <a:gd name="connsiteY15" fmla="*/ 0 h 624923"/>
                    <a:gd name="connsiteX16" fmla="*/ 325307 w 374135"/>
                    <a:gd name="connsiteY16" fmla="*/ 67572 h 624923"/>
                    <a:gd name="connsiteX0" fmla="*/ 325307 w 374135"/>
                    <a:gd name="connsiteY0" fmla="*/ 67572 h 594634"/>
                    <a:gd name="connsiteX1" fmla="*/ 354410 w 374135"/>
                    <a:gd name="connsiteY1" fmla="*/ 137832 h 594634"/>
                    <a:gd name="connsiteX2" fmla="*/ 214078 w 374135"/>
                    <a:gd name="connsiteY2" fmla="*/ 90925 h 594634"/>
                    <a:gd name="connsiteX3" fmla="*/ 260985 w 374135"/>
                    <a:gd name="connsiteY3" fmla="*/ 231257 h 594634"/>
                    <a:gd name="connsiteX4" fmla="*/ 128587 w 374135"/>
                    <a:gd name="connsiteY4" fmla="*/ 297317 h 594634"/>
                    <a:gd name="connsiteX5" fmla="*/ 260985 w 374135"/>
                    <a:gd name="connsiteY5" fmla="*/ 363377 h 594634"/>
                    <a:gd name="connsiteX6" fmla="*/ 214078 w 374135"/>
                    <a:gd name="connsiteY6" fmla="*/ 503709 h 594634"/>
                    <a:gd name="connsiteX7" fmla="*/ 354410 w 374135"/>
                    <a:gd name="connsiteY7" fmla="*/ 456802 h 594634"/>
                    <a:gd name="connsiteX8" fmla="*/ 374135 w 374135"/>
                    <a:gd name="connsiteY8" fmla="*/ 496335 h 594634"/>
                    <a:gd name="connsiteX9" fmla="*/ 325307 w 374135"/>
                    <a:gd name="connsiteY9" fmla="*/ 527062 h 594634"/>
                    <a:gd name="connsiteX10" fmla="*/ 123153 w 374135"/>
                    <a:gd name="connsiteY10" fmla="*/ 594634 h 594634"/>
                    <a:gd name="connsiteX11" fmla="*/ 190725 w 374135"/>
                    <a:gd name="connsiteY11" fmla="*/ 392480 h 594634"/>
                    <a:gd name="connsiteX12" fmla="*/ 0 w 374135"/>
                    <a:gd name="connsiteY12" fmla="*/ 297317 h 594634"/>
                    <a:gd name="connsiteX13" fmla="*/ 190725 w 374135"/>
                    <a:gd name="connsiteY13" fmla="*/ 202154 h 594634"/>
                    <a:gd name="connsiteX14" fmla="*/ 123153 w 374135"/>
                    <a:gd name="connsiteY14" fmla="*/ 0 h 594634"/>
                    <a:gd name="connsiteX15" fmla="*/ 325307 w 374135"/>
                    <a:gd name="connsiteY15" fmla="*/ 67572 h 594634"/>
                    <a:gd name="connsiteX0" fmla="*/ 325307 w 354410"/>
                    <a:gd name="connsiteY0" fmla="*/ 67572 h 594634"/>
                    <a:gd name="connsiteX1" fmla="*/ 354410 w 354410"/>
                    <a:gd name="connsiteY1" fmla="*/ 137832 h 594634"/>
                    <a:gd name="connsiteX2" fmla="*/ 214078 w 354410"/>
                    <a:gd name="connsiteY2" fmla="*/ 90925 h 594634"/>
                    <a:gd name="connsiteX3" fmla="*/ 260985 w 354410"/>
                    <a:gd name="connsiteY3" fmla="*/ 231257 h 594634"/>
                    <a:gd name="connsiteX4" fmla="*/ 128587 w 354410"/>
                    <a:gd name="connsiteY4" fmla="*/ 297317 h 594634"/>
                    <a:gd name="connsiteX5" fmla="*/ 260985 w 354410"/>
                    <a:gd name="connsiteY5" fmla="*/ 363377 h 594634"/>
                    <a:gd name="connsiteX6" fmla="*/ 214078 w 354410"/>
                    <a:gd name="connsiteY6" fmla="*/ 503709 h 594634"/>
                    <a:gd name="connsiteX7" fmla="*/ 354410 w 354410"/>
                    <a:gd name="connsiteY7" fmla="*/ 456802 h 594634"/>
                    <a:gd name="connsiteX8" fmla="*/ 325307 w 354410"/>
                    <a:gd name="connsiteY8" fmla="*/ 527062 h 594634"/>
                    <a:gd name="connsiteX9" fmla="*/ 123153 w 354410"/>
                    <a:gd name="connsiteY9" fmla="*/ 594634 h 594634"/>
                    <a:gd name="connsiteX10" fmla="*/ 190725 w 354410"/>
                    <a:gd name="connsiteY10" fmla="*/ 392480 h 594634"/>
                    <a:gd name="connsiteX11" fmla="*/ 0 w 354410"/>
                    <a:gd name="connsiteY11" fmla="*/ 297317 h 594634"/>
                    <a:gd name="connsiteX12" fmla="*/ 190725 w 354410"/>
                    <a:gd name="connsiteY12" fmla="*/ 202154 h 594634"/>
                    <a:gd name="connsiteX13" fmla="*/ 123153 w 354410"/>
                    <a:gd name="connsiteY13" fmla="*/ 0 h 594634"/>
                    <a:gd name="connsiteX14" fmla="*/ 325307 w 354410"/>
                    <a:gd name="connsiteY14" fmla="*/ 67572 h 5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410" h="594634">
                      <a:moveTo>
                        <a:pt x="325307" y="67572"/>
                      </a:moveTo>
                      <a:lnTo>
                        <a:pt x="354410" y="137832"/>
                      </a:lnTo>
                      <a:lnTo>
                        <a:pt x="214078" y="90925"/>
                      </a:lnTo>
                      <a:lnTo>
                        <a:pt x="260985" y="231257"/>
                      </a:lnTo>
                      <a:lnTo>
                        <a:pt x="128587" y="297317"/>
                      </a:lnTo>
                      <a:lnTo>
                        <a:pt x="260985" y="363377"/>
                      </a:lnTo>
                      <a:lnTo>
                        <a:pt x="214078" y="503709"/>
                      </a:lnTo>
                      <a:lnTo>
                        <a:pt x="354410" y="456802"/>
                      </a:lnTo>
                      <a:lnTo>
                        <a:pt x="325307" y="527062"/>
                      </a:lnTo>
                      <a:lnTo>
                        <a:pt x="123153" y="594634"/>
                      </a:lnTo>
                      <a:lnTo>
                        <a:pt x="190725" y="392480"/>
                      </a:lnTo>
                      <a:lnTo>
                        <a:pt x="0" y="297317"/>
                      </a:lnTo>
                      <a:lnTo>
                        <a:pt x="190725" y="202154"/>
                      </a:lnTo>
                      <a:lnTo>
                        <a:pt x="123153" y="0"/>
                      </a:lnTo>
                      <a:lnTo>
                        <a:pt x="325307" y="6757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670" name="テキスト ボックス 1669">
                <a:extLst>
                  <a:ext uri="{FF2B5EF4-FFF2-40B4-BE49-F238E27FC236}">
                    <a16:creationId xmlns:a16="http://schemas.microsoft.com/office/drawing/2014/main" id="{93EBBB28-A806-40C1-876F-89660A91FD37}"/>
                  </a:ext>
                </a:extLst>
              </p:cNvPr>
              <p:cNvSpPr txBox="1"/>
              <p:nvPr/>
            </p:nvSpPr>
            <p:spPr>
              <a:xfrm rot="20623386">
                <a:off x="5080226" y="4444452"/>
                <a:ext cx="350140" cy="21409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ギョギョ</a:t>
                </a:r>
              </a:p>
            </p:txBody>
          </p:sp>
          <p:sp>
            <p:nvSpPr>
              <p:cNvPr id="1671" name="正方形/長方形 1670">
                <a:extLst>
                  <a:ext uri="{FF2B5EF4-FFF2-40B4-BE49-F238E27FC236}">
                    <a16:creationId xmlns:a16="http://schemas.microsoft.com/office/drawing/2014/main" id="{7399646B-DAF3-4BFD-8547-9C3DDC564663}"/>
                  </a:ext>
                </a:extLst>
              </p:cNvPr>
              <p:cNvSpPr/>
              <p:nvPr/>
            </p:nvSpPr>
            <p:spPr bwMode="auto">
              <a:xfrm>
                <a:off x="4200419" y="3155572"/>
                <a:ext cx="2700301" cy="112088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72" name="正方形/長方形 1671">
                <a:extLst>
                  <a:ext uri="{FF2B5EF4-FFF2-40B4-BE49-F238E27FC236}">
                    <a16:creationId xmlns:a16="http://schemas.microsoft.com/office/drawing/2014/main" id="{EB2D0299-3C74-4142-8EA0-F48491C0BBC0}"/>
                  </a:ext>
                </a:extLst>
              </p:cNvPr>
              <p:cNvSpPr/>
              <p:nvPr/>
            </p:nvSpPr>
            <p:spPr bwMode="auto">
              <a:xfrm>
                <a:off x="4200419" y="3267662"/>
                <a:ext cx="2700301" cy="1737363"/>
              </a:xfrm>
              <a:prstGeom prst="rect">
                <a:avLst/>
              </a:prstGeom>
              <a:solidFill>
                <a:srgbClr val="00B0F0">
                  <a:alpha val="20000"/>
                </a:srgbClr>
              </a:solidFill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73" name="フリーフォーム: 図形 1672">
                <a:extLst>
                  <a:ext uri="{FF2B5EF4-FFF2-40B4-BE49-F238E27FC236}">
                    <a16:creationId xmlns:a16="http://schemas.microsoft.com/office/drawing/2014/main" id="{B06768DA-17FC-4C45-915C-291A38E7E353}"/>
                  </a:ext>
                </a:extLst>
              </p:cNvPr>
              <p:cNvSpPr/>
              <p:nvPr/>
            </p:nvSpPr>
            <p:spPr bwMode="auto">
              <a:xfrm rot="2700000">
                <a:off x="6474695" y="3371947"/>
                <a:ext cx="490421" cy="147230"/>
              </a:xfrm>
              <a:custGeom>
                <a:avLst/>
                <a:gdLst>
                  <a:gd name="connsiteX0" fmla="*/ 52060 w 490421"/>
                  <a:gd name="connsiteY0" fmla="*/ 93347 h 147230"/>
                  <a:gd name="connsiteX1" fmla="*/ 438361 w 490421"/>
                  <a:gd name="connsiteY1" fmla="*/ 93347 h 147230"/>
                  <a:gd name="connsiteX2" fmla="*/ 490421 w 490421"/>
                  <a:gd name="connsiteY2" fmla="*/ 147230 h 147230"/>
                  <a:gd name="connsiteX3" fmla="*/ 0 w 490421"/>
                  <a:gd name="connsiteY3" fmla="*/ 147230 h 147230"/>
                  <a:gd name="connsiteX4" fmla="*/ 142013 w 490421"/>
                  <a:gd name="connsiteY4" fmla="*/ 0 h 147230"/>
                  <a:gd name="connsiteX5" fmla="*/ 361879 w 490421"/>
                  <a:gd name="connsiteY5" fmla="*/ 0 h 147230"/>
                  <a:gd name="connsiteX6" fmla="*/ 414651 w 490421"/>
                  <a:gd name="connsiteY6" fmla="*/ 54620 h 147230"/>
                  <a:gd name="connsiteX7" fmla="*/ 89241 w 490421"/>
                  <a:gd name="connsiteY7" fmla="*/ 54620 h 147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0421" h="147230">
                    <a:moveTo>
                      <a:pt x="52060" y="93347"/>
                    </a:moveTo>
                    <a:lnTo>
                      <a:pt x="438361" y="93347"/>
                    </a:lnTo>
                    <a:lnTo>
                      <a:pt x="490421" y="147230"/>
                    </a:lnTo>
                    <a:lnTo>
                      <a:pt x="0" y="147230"/>
                    </a:lnTo>
                    <a:close/>
                    <a:moveTo>
                      <a:pt x="142013" y="0"/>
                    </a:moveTo>
                    <a:lnTo>
                      <a:pt x="361879" y="0"/>
                    </a:lnTo>
                    <a:lnTo>
                      <a:pt x="414651" y="54620"/>
                    </a:lnTo>
                    <a:lnTo>
                      <a:pt x="89241" y="546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62" name="フリーフォーム: 図形 1661">
              <a:extLst>
                <a:ext uri="{FF2B5EF4-FFF2-40B4-BE49-F238E27FC236}">
                  <a16:creationId xmlns:a16="http://schemas.microsoft.com/office/drawing/2014/main" id="{6F50F45A-342D-4619-BA47-CF9B61D292C2}"/>
                </a:ext>
              </a:extLst>
            </p:cNvPr>
            <p:cNvSpPr/>
            <p:nvPr/>
          </p:nvSpPr>
          <p:spPr bwMode="auto">
            <a:xfrm>
              <a:off x="890588" y="7177088"/>
              <a:ext cx="866775" cy="704850"/>
            </a:xfrm>
            <a:custGeom>
              <a:avLst/>
              <a:gdLst>
                <a:gd name="connsiteX0" fmla="*/ 0 w 866775"/>
                <a:gd name="connsiteY0" fmla="*/ 704850 h 704850"/>
                <a:gd name="connsiteX1" fmla="*/ 161925 w 866775"/>
                <a:gd name="connsiteY1" fmla="*/ 528637 h 704850"/>
                <a:gd name="connsiteX2" fmla="*/ 252412 w 866775"/>
                <a:gd name="connsiteY2" fmla="*/ 590550 h 704850"/>
                <a:gd name="connsiteX3" fmla="*/ 385762 w 866775"/>
                <a:gd name="connsiteY3" fmla="*/ 414337 h 704850"/>
                <a:gd name="connsiteX4" fmla="*/ 500062 w 866775"/>
                <a:gd name="connsiteY4" fmla="*/ 442912 h 704850"/>
                <a:gd name="connsiteX5" fmla="*/ 533400 w 866775"/>
                <a:gd name="connsiteY5" fmla="*/ 190500 h 704850"/>
                <a:gd name="connsiteX6" fmla="*/ 714375 w 866775"/>
                <a:gd name="connsiteY6" fmla="*/ 185737 h 704850"/>
                <a:gd name="connsiteX7" fmla="*/ 866775 w 866775"/>
                <a:gd name="connsiteY7" fmla="*/ 0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6775" h="704850">
                  <a:moveTo>
                    <a:pt x="0" y="704850"/>
                  </a:moveTo>
                  <a:lnTo>
                    <a:pt x="161925" y="528637"/>
                  </a:lnTo>
                  <a:lnTo>
                    <a:pt x="252412" y="590550"/>
                  </a:lnTo>
                  <a:lnTo>
                    <a:pt x="385762" y="414337"/>
                  </a:lnTo>
                  <a:lnTo>
                    <a:pt x="500062" y="442912"/>
                  </a:lnTo>
                  <a:lnTo>
                    <a:pt x="533400" y="190500"/>
                  </a:lnTo>
                  <a:lnTo>
                    <a:pt x="714375" y="185737"/>
                  </a:lnTo>
                  <a:lnTo>
                    <a:pt x="866775" y="0"/>
                  </a:lnTo>
                </a:path>
              </a:pathLst>
            </a:custGeom>
            <a:noFill/>
            <a:ln w="31750">
              <a:solidFill>
                <a:srgbClr val="00B0F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3" name="フリーフォーム: 図形 1662">
              <a:extLst>
                <a:ext uri="{FF2B5EF4-FFF2-40B4-BE49-F238E27FC236}">
                  <a16:creationId xmlns:a16="http://schemas.microsoft.com/office/drawing/2014/main" id="{0F5BD7AB-198D-443B-8AA0-267B31B1A2AD}"/>
                </a:ext>
              </a:extLst>
            </p:cNvPr>
            <p:cNvSpPr/>
            <p:nvPr/>
          </p:nvSpPr>
          <p:spPr bwMode="auto">
            <a:xfrm>
              <a:off x="776288" y="7281863"/>
              <a:ext cx="1066800" cy="914400"/>
            </a:xfrm>
            <a:custGeom>
              <a:avLst/>
              <a:gdLst>
                <a:gd name="connsiteX0" fmla="*/ 0 w 1066800"/>
                <a:gd name="connsiteY0" fmla="*/ 66675 h 914400"/>
                <a:gd name="connsiteX1" fmla="*/ 195262 w 1066800"/>
                <a:gd name="connsiteY1" fmla="*/ 0 h 914400"/>
                <a:gd name="connsiteX2" fmla="*/ 247650 w 1066800"/>
                <a:gd name="connsiteY2" fmla="*/ 123825 h 914400"/>
                <a:gd name="connsiteX3" fmla="*/ 376237 w 1066800"/>
                <a:gd name="connsiteY3" fmla="*/ 100012 h 914400"/>
                <a:gd name="connsiteX4" fmla="*/ 390525 w 1066800"/>
                <a:gd name="connsiteY4" fmla="*/ 180975 h 914400"/>
                <a:gd name="connsiteX5" fmla="*/ 633412 w 1066800"/>
                <a:gd name="connsiteY5" fmla="*/ 223837 h 914400"/>
                <a:gd name="connsiteX6" fmla="*/ 704850 w 1066800"/>
                <a:gd name="connsiteY6" fmla="*/ 423862 h 914400"/>
                <a:gd name="connsiteX7" fmla="*/ 838200 w 1066800"/>
                <a:gd name="connsiteY7" fmla="*/ 404812 h 914400"/>
                <a:gd name="connsiteX8" fmla="*/ 819150 w 1066800"/>
                <a:gd name="connsiteY8" fmla="*/ 528637 h 914400"/>
                <a:gd name="connsiteX9" fmla="*/ 1004887 w 1066800"/>
                <a:gd name="connsiteY9" fmla="*/ 700087 h 914400"/>
                <a:gd name="connsiteX10" fmla="*/ 962025 w 1066800"/>
                <a:gd name="connsiteY10" fmla="*/ 819150 h 914400"/>
                <a:gd name="connsiteX11" fmla="*/ 1066800 w 1066800"/>
                <a:gd name="connsiteY11" fmla="*/ 9144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6800" h="914400">
                  <a:moveTo>
                    <a:pt x="0" y="66675"/>
                  </a:moveTo>
                  <a:lnTo>
                    <a:pt x="195262" y="0"/>
                  </a:lnTo>
                  <a:lnTo>
                    <a:pt x="247650" y="123825"/>
                  </a:lnTo>
                  <a:lnTo>
                    <a:pt x="376237" y="100012"/>
                  </a:lnTo>
                  <a:lnTo>
                    <a:pt x="390525" y="180975"/>
                  </a:lnTo>
                  <a:lnTo>
                    <a:pt x="633412" y="223837"/>
                  </a:lnTo>
                  <a:lnTo>
                    <a:pt x="704850" y="423862"/>
                  </a:lnTo>
                  <a:lnTo>
                    <a:pt x="838200" y="404812"/>
                  </a:lnTo>
                  <a:lnTo>
                    <a:pt x="819150" y="528637"/>
                  </a:lnTo>
                  <a:lnTo>
                    <a:pt x="1004887" y="700087"/>
                  </a:lnTo>
                  <a:lnTo>
                    <a:pt x="962025" y="819150"/>
                  </a:lnTo>
                  <a:lnTo>
                    <a:pt x="1066800" y="914400"/>
                  </a:lnTo>
                </a:path>
              </a:pathLst>
            </a:custGeom>
            <a:noFill/>
            <a:ln w="31750">
              <a:solidFill>
                <a:srgbClr val="00B0F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4" name="フリーフォーム: 図形 1663">
              <a:extLst>
                <a:ext uri="{FF2B5EF4-FFF2-40B4-BE49-F238E27FC236}">
                  <a16:creationId xmlns:a16="http://schemas.microsoft.com/office/drawing/2014/main" id="{F24A337A-EB2C-4E05-971B-E36DF9B53E9C}"/>
                </a:ext>
              </a:extLst>
            </p:cNvPr>
            <p:cNvSpPr/>
            <p:nvPr/>
          </p:nvSpPr>
          <p:spPr bwMode="auto">
            <a:xfrm>
              <a:off x="1414463" y="7319963"/>
              <a:ext cx="671512" cy="261937"/>
            </a:xfrm>
            <a:custGeom>
              <a:avLst/>
              <a:gdLst>
                <a:gd name="connsiteX0" fmla="*/ 0 w 671512"/>
                <a:gd name="connsiteY0" fmla="*/ 176212 h 261937"/>
                <a:gd name="connsiteX1" fmla="*/ 238125 w 671512"/>
                <a:gd name="connsiteY1" fmla="*/ 261937 h 261937"/>
                <a:gd name="connsiteX2" fmla="*/ 290512 w 671512"/>
                <a:gd name="connsiteY2" fmla="*/ 142875 h 261937"/>
                <a:gd name="connsiteX3" fmla="*/ 452437 w 671512"/>
                <a:gd name="connsiteY3" fmla="*/ 119062 h 261937"/>
                <a:gd name="connsiteX4" fmla="*/ 481012 w 671512"/>
                <a:gd name="connsiteY4" fmla="*/ 9525 h 261937"/>
                <a:gd name="connsiteX5" fmla="*/ 671512 w 671512"/>
                <a:gd name="connsiteY5" fmla="*/ 0 h 26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1512" h="261937">
                  <a:moveTo>
                    <a:pt x="0" y="176212"/>
                  </a:moveTo>
                  <a:lnTo>
                    <a:pt x="238125" y="261937"/>
                  </a:lnTo>
                  <a:lnTo>
                    <a:pt x="290512" y="142875"/>
                  </a:lnTo>
                  <a:lnTo>
                    <a:pt x="452437" y="119062"/>
                  </a:lnTo>
                  <a:lnTo>
                    <a:pt x="481012" y="9525"/>
                  </a:lnTo>
                  <a:lnTo>
                    <a:pt x="671512" y="0"/>
                  </a:lnTo>
                </a:path>
              </a:pathLst>
            </a:custGeom>
            <a:noFill/>
            <a:ln w="31750">
              <a:solidFill>
                <a:srgbClr val="00B0F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5" name="フリーフォーム: 図形 1664">
              <a:extLst>
                <a:ext uri="{FF2B5EF4-FFF2-40B4-BE49-F238E27FC236}">
                  <a16:creationId xmlns:a16="http://schemas.microsoft.com/office/drawing/2014/main" id="{053C9853-66EA-47FD-BA73-9D1892C553A2}"/>
                </a:ext>
              </a:extLst>
            </p:cNvPr>
            <p:cNvSpPr/>
            <p:nvPr/>
          </p:nvSpPr>
          <p:spPr bwMode="auto">
            <a:xfrm>
              <a:off x="1033463" y="7781925"/>
              <a:ext cx="419100" cy="328613"/>
            </a:xfrm>
            <a:custGeom>
              <a:avLst/>
              <a:gdLst>
                <a:gd name="connsiteX0" fmla="*/ 0 w 419100"/>
                <a:gd name="connsiteY0" fmla="*/ 171450 h 328613"/>
                <a:gd name="connsiteX1" fmla="*/ 23812 w 419100"/>
                <a:gd name="connsiteY1" fmla="*/ 85725 h 328613"/>
                <a:gd name="connsiteX2" fmla="*/ 114300 w 419100"/>
                <a:gd name="connsiteY2" fmla="*/ 0 h 328613"/>
                <a:gd name="connsiteX3" fmla="*/ 238125 w 419100"/>
                <a:gd name="connsiteY3" fmla="*/ 138113 h 328613"/>
                <a:gd name="connsiteX4" fmla="*/ 333375 w 419100"/>
                <a:gd name="connsiteY4" fmla="*/ 80963 h 328613"/>
                <a:gd name="connsiteX5" fmla="*/ 419100 w 419100"/>
                <a:gd name="connsiteY5" fmla="*/ 328613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9100" h="328613">
                  <a:moveTo>
                    <a:pt x="0" y="171450"/>
                  </a:moveTo>
                  <a:lnTo>
                    <a:pt x="23812" y="85725"/>
                  </a:lnTo>
                  <a:lnTo>
                    <a:pt x="114300" y="0"/>
                  </a:lnTo>
                  <a:lnTo>
                    <a:pt x="238125" y="138113"/>
                  </a:lnTo>
                  <a:lnTo>
                    <a:pt x="333375" y="80963"/>
                  </a:lnTo>
                  <a:lnTo>
                    <a:pt x="419100" y="328613"/>
                  </a:lnTo>
                </a:path>
              </a:pathLst>
            </a:custGeom>
            <a:noFill/>
            <a:ln w="31750">
              <a:solidFill>
                <a:srgbClr val="00B0F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2363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FE6D5631-C530-4E6A-B68D-71BFB7BC26BE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水槽を叩く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A23D7868-EA7B-424F-93A2-08B9ABA428AC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ゴミを捨てる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1F0165EB-5655-4D28-80A4-D9A8F0CEC903}"/>
              </a:ext>
            </a:extLst>
          </p:cNvPr>
          <p:cNvSpPr txBox="1"/>
          <p:nvPr/>
        </p:nvSpPr>
        <p:spPr>
          <a:xfrm>
            <a:off x="665321" y="6444437"/>
            <a:ext cx="26881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えさのやりすぎ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C52242CF-4C58-4A22-BAE1-A3ECC1E2D3E8}"/>
              </a:ext>
            </a:extLst>
          </p:cNvPr>
          <p:cNvSpPr txBox="1"/>
          <p:nvPr/>
        </p:nvSpPr>
        <p:spPr>
          <a:xfrm>
            <a:off x="3569618" y="6417970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飲み物などを入れる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211558BD-6B96-4DA8-AD12-CB180D476486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水槽に手を入れる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57877CD8-64A1-47A3-B51A-AAE34EF1A4B9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えさやり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水槽と熱帯魚／トラブルのイラスト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5138E25-29C3-4C96-B766-8201AF5A3969}"/>
              </a:ext>
            </a:extLst>
          </p:cNvPr>
          <p:cNvGrpSpPr/>
          <p:nvPr/>
        </p:nvGrpSpPr>
        <p:grpSpPr>
          <a:xfrm>
            <a:off x="988064" y="1464498"/>
            <a:ext cx="2156445" cy="1624575"/>
            <a:chOff x="1074420" y="3155572"/>
            <a:chExt cx="2752515" cy="2073629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479EC10-E323-4D81-B35D-9CFC0A66A7A2}"/>
                </a:ext>
              </a:extLst>
            </p:cNvPr>
            <p:cNvGrpSpPr/>
            <p:nvPr/>
          </p:nvGrpSpPr>
          <p:grpSpPr>
            <a:xfrm>
              <a:off x="1134801" y="4114180"/>
              <a:ext cx="528750" cy="860403"/>
              <a:chOff x="2333624" y="774792"/>
              <a:chExt cx="762111" cy="1240137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39FF639B-A3C3-48F4-89B5-A9302FA2C595}"/>
                  </a:ext>
                </a:extLst>
              </p:cNvPr>
              <p:cNvSpPr/>
              <p:nvPr/>
            </p:nvSpPr>
            <p:spPr bwMode="auto">
              <a:xfrm rot="5400000">
                <a:off x="2191949" y="1344503"/>
                <a:ext cx="110620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F738DD8E-A43C-406C-A384-56AF30B044B2}"/>
                  </a:ext>
                </a:extLst>
              </p:cNvPr>
              <p:cNvSpPr/>
              <p:nvPr/>
            </p:nvSpPr>
            <p:spPr bwMode="auto">
              <a:xfrm rot="5400000">
                <a:off x="2024971" y="1277538"/>
                <a:ext cx="124013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985B0B15-3F41-4001-891C-9625C8DE4465}"/>
                  </a:ext>
                </a:extLst>
              </p:cNvPr>
              <p:cNvSpPr/>
              <p:nvPr/>
            </p:nvSpPr>
            <p:spPr bwMode="auto">
              <a:xfrm rot="5400000">
                <a:off x="2437981" y="1357175"/>
                <a:ext cx="1106205" cy="209303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B9D9B874-A155-490A-8F24-9E7D77384599}"/>
                  </a:ext>
                </a:extLst>
              </p:cNvPr>
              <p:cNvSpPr/>
              <p:nvPr/>
            </p:nvSpPr>
            <p:spPr bwMode="auto">
              <a:xfrm rot="5400000">
                <a:off x="1996654" y="1520687"/>
                <a:ext cx="831212" cy="157272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4F0100B-6ABD-40F4-BAE2-5DD515652616}"/>
                </a:ext>
              </a:extLst>
            </p:cNvPr>
            <p:cNvSpPr/>
            <p:nvPr/>
          </p:nvSpPr>
          <p:spPr bwMode="auto">
            <a:xfrm>
              <a:off x="1074420" y="4837789"/>
              <a:ext cx="2697589" cy="236020"/>
            </a:xfrm>
            <a:custGeom>
              <a:avLst/>
              <a:gdLst>
                <a:gd name="connsiteX0" fmla="*/ 253153 w 2700301"/>
                <a:gd name="connsiteY0" fmla="*/ 622 h 308573"/>
                <a:gd name="connsiteX1" fmla="*/ 1350151 w 2700301"/>
                <a:gd name="connsiteY1" fmla="*/ 59160 h 308573"/>
                <a:gd name="connsiteX2" fmla="*/ 2700301 w 2700301"/>
                <a:gd name="connsiteY2" fmla="*/ 59160 h 308573"/>
                <a:gd name="connsiteX3" fmla="*/ 2700301 w 2700301"/>
                <a:gd name="connsiteY3" fmla="*/ 308573 h 308573"/>
                <a:gd name="connsiteX4" fmla="*/ 0 w 2700301"/>
                <a:gd name="connsiteY4" fmla="*/ 308573 h 308573"/>
                <a:gd name="connsiteX5" fmla="*/ 0 w 2700301"/>
                <a:gd name="connsiteY5" fmla="*/ 59160 h 308573"/>
                <a:gd name="connsiteX6" fmla="*/ 253153 w 2700301"/>
                <a:gd name="connsiteY6" fmla="*/ 622 h 30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0301" h="308573">
                  <a:moveTo>
                    <a:pt x="253153" y="622"/>
                  </a:moveTo>
                  <a:cubicBezTo>
                    <a:pt x="618819" y="-13688"/>
                    <a:pt x="984485" y="225667"/>
                    <a:pt x="1350151" y="59160"/>
                  </a:cubicBezTo>
                  <a:cubicBezTo>
                    <a:pt x="1800201" y="-145773"/>
                    <a:pt x="2250251" y="264092"/>
                    <a:pt x="2700301" y="59160"/>
                  </a:cubicBezTo>
                  <a:lnTo>
                    <a:pt x="2700301" y="308573"/>
                  </a:lnTo>
                  <a:lnTo>
                    <a:pt x="0" y="308573"/>
                  </a:lnTo>
                  <a:lnTo>
                    <a:pt x="0" y="59160"/>
                  </a:lnTo>
                  <a:cubicBezTo>
                    <a:pt x="84385" y="20735"/>
                    <a:pt x="168769" y="3924"/>
                    <a:pt x="253153" y="622"/>
                  </a:cubicBezTo>
                  <a:close/>
                </a:path>
              </a:pathLst>
            </a:custGeom>
            <a:pattFill prst="pct80">
              <a:fgClr>
                <a:srgbClr val="FFCC66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4074EA3F-790E-4E3D-BED3-5ECDC3658B24}"/>
                </a:ext>
              </a:extLst>
            </p:cNvPr>
            <p:cNvGrpSpPr/>
            <p:nvPr/>
          </p:nvGrpSpPr>
          <p:grpSpPr>
            <a:xfrm>
              <a:off x="1082569" y="3155572"/>
              <a:ext cx="2700301" cy="2073629"/>
              <a:chOff x="1082569" y="3564015"/>
              <a:chExt cx="2385265" cy="1665186"/>
            </a:xfrm>
          </p:grpSpPr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5700668F-6A30-4885-A4DB-433B1041B0D5}"/>
                  </a:ext>
                </a:extLst>
              </p:cNvPr>
              <p:cNvSpPr/>
              <p:nvPr/>
            </p:nvSpPr>
            <p:spPr bwMode="auto">
              <a:xfrm>
                <a:off x="1082569" y="5049181"/>
                <a:ext cx="2385265" cy="18002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65968273-D06C-43AD-8C87-9AD2AE2FC4CF}"/>
                  </a:ext>
                </a:extLst>
              </p:cNvPr>
              <p:cNvSpPr/>
              <p:nvPr/>
            </p:nvSpPr>
            <p:spPr bwMode="auto">
              <a:xfrm>
                <a:off x="1082569" y="3564015"/>
                <a:ext cx="2385265" cy="9001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F73ABA60-31E7-47F7-BC84-DA32B4DB57C7}"/>
                </a:ext>
              </a:extLst>
            </p:cNvPr>
            <p:cNvGrpSpPr/>
            <p:nvPr/>
          </p:nvGrpSpPr>
          <p:grpSpPr>
            <a:xfrm>
              <a:off x="1515822" y="3470745"/>
              <a:ext cx="1449588" cy="1112034"/>
              <a:chOff x="1512973" y="3476716"/>
              <a:chExt cx="1772866" cy="1360034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997ADBA2-EB58-4BD2-A640-AB399A02F8F8}"/>
                  </a:ext>
                </a:extLst>
              </p:cNvPr>
              <p:cNvGrpSpPr/>
              <p:nvPr/>
            </p:nvGrpSpPr>
            <p:grpSpPr>
              <a:xfrm>
                <a:off x="1620903" y="3476716"/>
                <a:ext cx="1664936" cy="1360034"/>
                <a:chOff x="1567616" y="3456325"/>
                <a:chExt cx="1664936" cy="1360034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76D46E74-0D13-4D15-8A64-CBAB91D5A46D}"/>
                    </a:ext>
                  </a:extLst>
                </p:cNvPr>
                <p:cNvGrpSpPr/>
                <p:nvPr/>
              </p:nvGrpSpPr>
              <p:grpSpPr>
                <a:xfrm>
                  <a:off x="1567616" y="3456325"/>
                  <a:ext cx="1664936" cy="1360034"/>
                  <a:chOff x="2704819" y="1582959"/>
                  <a:chExt cx="4628934" cy="3781233"/>
                </a:xfrm>
              </p:grpSpPr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4FF3FA33-25DA-4CB8-BD9C-0CC32699FB4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774272" y="1612819"/>
                    <a:ext cx="2129789" cy="1641767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2B3F8DC9-996D-481E-8D86-904434C991CA}"/>
                      </a:ext>
                    </a:extLst>
                  </p:cNvPr>
                  <p:cNvGrpSpPr/>
                  <p:nvPr/>
                </p:nvGrpSpPr>
                <p:grpSpPr>
                  <a:xfrm>
                    <a:off x="6128564" y="2772229"/>
                    <a:ext cx="1205189" cy="1434936"/>
                    <a:chOff x="6128564" y="2772229"/>
                    <a:chExt cx="1205189" cy="1434936"/>
                  </a:xfrm>
                </p:grpSpPr>
                <p:sp>
                  <p:nvSpPr>
                    <p:cNvPr id="53" name="楕円 7">
                      <a:extLst>
                        <a:ext uri="{FF2B5EF4-FFF2-40B4-BE49-F238E27FC236}">
                          <a16:creationId xmlns:a16="http://schemas.microsoft.com/office/drawing/2014/main" id="{BD4C979A-4174-4290-8911-CB6579108D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8564" y="2772229"/>
                      <a:ext cx="1205188" cy="1434936"/>
                    </a:xfrm>
                    <a:custGeom>
                      <a:avLst/>
                      <a:gdLst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454150"/>
                        <a:gd name="connsiteY0" fmla="*/ 762000 h 1524000"/>
                        <a:gd name="connsiteX1" fmla="*/ 812800 w 1454150"/>
                        <a:gd name="connsiteY1" fmla="*/ 0 h 1524000"/>
                        <a:gd name="connsiteX2" fmla="*/ 1454150 w 1454150"/>
                        <a:gd name="connsiteY2" fmla="*/ 768350 h 1524000"/>
                        <a:gd name="connsiteX3" fmla="*/ 812800 w 1454150"/>
                        <a:gd name="connsiteY3" fmla="*/ 1524000 h 1524000"/>
                        <a:gd name="connsiteX4" fmla="*/ 0 w 1454150"/>
                        <a:gd name="connsiteY4" fmla="*/ 762000 h 1524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54150" h="1524000">
                          <a:moveTo>
                            <a:pt x="0" y="762000"/>
                          </a:moveTo>
                          <a:cubicBezTo>
                            <a:pt x="0" y="341159"/>
                            <a:pt x="363903" y="0"/>
                            <a:pt x="812800" y="0"/>
                          </a:cubicBezTo>
                          <a:cubicBezTo>
                            <a:pt x="1261697" y="0"/>
                            <a:pt x="1454150" y="347509"/>
                            <a:pt x="1454150" y="768350"/>
                          </a:cubicBezTo>
                          <a:cubicBezTo>
                            <a:pt x="1454150" y="1189191"/>
                            <a:pt x="1261697" y="1524000"/>
                            <a:pt x="812800" y="1524000"/>
                          </a:cubicBezTo>
                          <a:cubicBezTo>
                            <a:pt x="363903" y="1524000"/>
                            <a:pt x="0" y="1182841"/>
                            <a:pt x="0" y="762000"/>
                          </a:cubicBezTo>
                          <a:close/>
                        </a:path>
                      </a:pathLst>
                    </a:cu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4" name="フリーフォーム: 図形 53">
                      <a:extLst>
                        <a:ext uri="{FF2B5EF4-FFF2-40B4-BE49-F238E27FC236}">
                          <a16:creationId xmlns:a16="http://schemas.microsoft.com/office/drawing/2014/main" id="{1A9C711C-D7F5-4CF6-96BC-CC18BD4306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50086" y="2772229"/>
                      <a:ext cx="683667" cy="1434936"/>
                    </a:xfrm>
                    <a:custGeom>
                      <a:avLst/>
                      <a:gdLst>
                        <a:gd name="connsiteX0" fmla="*/ 152121 w 683667"/>
                        <a:gd name="connsiteY0" fmla="*/ 0 h 1434936"/>
                        <a:gd name="connsiteX1" fmla="*/ 683667 w 683667"/>
                        <a:gd name="connsiteY1" fmla="*/ 723447 h 1434936"/>
                        <a:gd name="connsiteX2" fmla="*/ 152121 w 683667"/>
                        <a:gd name="connsiteY2" fmla="*/ 1434936 h 1434936"/>
                        <a:gd name="connsiteX3" fmla="*/ 16359 w 683667"/>
                        <a:gd name="connsiteY3" fmla="*/ 1420360 h 1434936"/>
                        <a:gd name="connsiteX4" fmla="*/ 0 w 683667"/>
                        <a:gd name="connsiteY4" fmla="*/ 1414951 h 1434936"/>
                        <a:gd name="connsiteX5" fmla="*/ 34268 w 683667"/>
                        <a:gd name="connsiteY5" fmla="*/ 1411727 h 1434936"/>
                        <a:gd name="connsiteX6" fmla="*/ 500015 w 683667"/>
                        <a:gd name="connsiteY6" fmla="*/ 723371 h 1434936"/>
                        <a:gd name="connsiteX7" fmla="*/ 34268 w 683667"/>
                        <a:gd name="connsiteY7" fmla="*/ 23717 h 1434936"/>
                        <a:gd name="connsiteX8" fmla="*/ 3000 w 683667"/>
                        <a:gd name="connsiteY8" fmla="*/ 18993 h 1434936"/>
                        <a:gd name="connsiteX9" fmla="*/ 16359 w 683667"/>
                        <a:gd name="connsiteY9" fmla="*/ 14576 h 1434936"/>
                        <a:gd name="connsiteX10" fmla="*/ 152121 w 683667"/>
                        <a:gd name="connsiteY10" fmla="*/ 0 h 14349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683667" h="1434936">
                          <a:moveTo>
                            <a:pt x="152121" y="0"/>
                          </a:moveTo>
                          <a:cubicBezTo>
                            <a:pt x="524164" y="0"/>
                            <a:pt x="683667" y="327200"/>
                            <a:pt x="683667" y="723447"/>
                          </a:cubicBezTo>
                          <a:cubicBezTo>
                            <a:pt x="683667" y="1119694"/>
                            <a:pt x="524164" y="1434936"/>
                            <a:pt x="152121" y="1434936"/>
                          </a:cubicBezTo>
                          <a:cubicBezTo>
                            <a:pt x="105616" y="1434936"/>
                            <a:pt x="60211" y="1429917"/>
                            <a:pt x="16359" y="1420360"/>
                          </a:cubicBezTo>
                          <a:lnTo>
                            <a:pt x="0" y="1414951"/>
                          </a:lnTo>
                          <a:lnTo>
                            <a:pt x="34268" y="1411727"/>
                          </a:lnTo>
                          <a:cubicBezTo>
                            <a:pt x="358492" y="1346801"/>
                            <a:pt x="500015" y="1065704"/>
                            <a:pt x="500015" y="723371"/>
                          </a:cubicBezTo>
                          <a:cubicBezTo>
                            <a:pt x="500015" y="381040"/>
                            <a:pt x="358492" y="90902"/>
                            <a:pt x="34268" y="23717"/>
                          </a:cubicBezTo>
                          <a:lnTo>
                            <a:pt x="3000" y="18993"/>
                          </a:lnTo>
                          <a:lnTo>
                            <a:pt x="16359" y="14576"/>
                          </a:lnTo>
                          <a:cubicBezTo>
                            <a:pt x="60211" y="5019"/>
                            <a:pt x="105616" y="0"/>
                            <a:pt x="152121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8AA12766-9964-4D99-984D-E5A404F782F5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5679510" y="2195723"/>
                    <a:ext cx="977917" cy="750025"/>
                    <a:chOff x="8201081" y="3700491"/>
                    <a:chExt cx="1530350" cy="1041092"/>
                  </a:xfrm>
                </p:grpSpPr>
                <p:sp>
                  <p:nvSpPr>
                    <p:cNvPr id="51" name="楕円 50">
                      <a:extLst>
                        <a:ext uri="{FF2B5EF4-FFF2-40B4-BE49-F238E27FC236}">
                          <a16:creationId xmlns:a16="http://schemas.microsoft.com/office/drawing/2014/main" id="{DD89C0D3-5DCD-4AEB-B168-9877DB29CD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01081" y="3700491"/>
                      <a:ext cx="1530350" cy="1041091"/>
                    </a:xfrm>
                    <a:prstGeom prst="ellipse">
                      <a:avLst/>
                    </a:pr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2" name="フリーフォーム: 図形 51">
                      <a:extLst>
                        <a:ext uri="{FF2B5EF4-FFF2-40B4-BE49-F238E27FC236}">
                          <a16:creationId xmlns:a16="http://schemas.microsoft.com/office/drawing/2014/main" id="{148FAA35-BE79-4D21-8D9F-05E4B6D15F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35157" y="3762959"/>
                      <a:ext cx="896274" cy="978624"/>
                    </a:xfrm>
                    <a:custGeom>
                      <a:avLst/>
                      <a:gdLst>
                        <a:gd name="connsiteX0" fmla="*/ 487330 w 896274"/>
                        <a:gd name="connsiteY0" fmla="*/ 0 h 978624"/>
                        <a:gd name="connsiteX1" fmla="*/ 558915 w 896274"/>
                        <a:gd name="connsiteY1" fmla="*/ 26433 h 978624"/>
                        <a:gd name="connsiteX2" fmla="*/ 896274 w 896274"/>
                        <a:gd name="connsiteY2" fmla="*/ 458078 h 978624"/>
                        <a:gd name="connsiteX3" fmla="*/ 131099 w 896274"/>
                        <a:gd name="connsiteY3" fmla="*/ 978624 h 978624"/>
                        <a:gd name="connsiteX4" fmla="*/ 0 w 896274"/>
                        <a:gd name="connsiteY4" fmla="*/ 969633 h 978624"/>
                        <a:gd name="connsiteX5" fmla="*/ 41498 w 896274"/>
                        <a:gd name="connsiteY5" fmla="*/ 966432 h 978624"/>
                        <a:gd name="connsiteX6" fmla="*/ 667674 w 896274"/>
                        <a:gd name="connsiteY6" fmla="*/ 378549 h 978624"/>
                        <a:gd name="connsiteX7" fmla="*/ 533741 w 896274"/>
                        <a:gd name="connsiteY7" fmla="*/ 43042 h 978624"/>
                        <a:gd name="connsiteX8" fmla="*/ 487330 w 896274"/>
                        <a:gd name="connsiteY8" fmla="*/ 0 h 9786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96274" h="978624">
                          <a:moveTo>
                            <a:pt x="487330" y="0"/>
                          </a:moveTo>
                          <a:lnTo>
                            <a:pt x="558915" y="26433"/>
                          </a:lnTo>
                          <a:cubicBezTo>
                            <a:pt x="762454" y="119979"/>
                            <a:pt x="896274" y="278397"/>
                            <a:pt x="896274" y="458078"/>
                          </a:cubicBezTo>
                          <a:cubicBezTo>
                            <a:pt x="896274" y="745568"/>
                            <a:pt x="553693" y="978624"/>
                            <a:pt x="131099" y="978624"/>
                          </a:cubicBezTo>
                          <a:lnTo>
                            <a:pt x="0" y="969633"/>
                          </a:lnTo>
                          <a:lnTo>
                            <a:pt x="41498" y="966432"/>
                          </a:lnTo>
                          <a:cubicBezTo>
                            <a:pt x="398856" y="910477"/>
                            <a:pt x="667674" y="668535"/>
                            <a:pt x="667674" y="378549"/>
                          </a:cubicBezTo>
                          <a:cubicBezTo>
                            <a:pt x="667674" y="254270"/>
                            <a:pt x="618300" y="138814"/>
                            <a:pt x="533741" y="43042"/>
                          </a:cubicBezTo>
                          <a:lnTo>
                            <a:pt x="48733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49B3113F-E5D0-4CB3-9A07-0921FBC1CEE3}"/>
                      </a:ext>
                    </a:extLst>
                  </p:cNvPr>
                  <p:cNvGrpSpPr/>
                  <p:nvPr/>
                </p:nvGrpSpPr>
                <p:grpSpPr>
                  <a:xfrm>
                    <a:off x="5679510" y="3991557"/>
                    <a:ext cx="977917" cy="750025"/>
                    <a:chOff x="8201081" y="3700491"/>
                    <a:chExt cx="1530350" cy="1041092"/>
                  </a:xfrm>
                </p:grpSpPr>
                <p:sp>
                  <p:nvSpPr>
                    <p:cNvPr id="49" name="楕円 48">
                      <a:extLst>
                        <a:ext uri="{FF2B5EF4-FFF2-40B4-BE49-F238E27FC236}">
                          <a16:creationId xmlns:a16="http://schemas.microsoft.com/office/drawing/2014/main" id="{76D687F5-D55A-4B50-B76F-538C8BDA94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01081" y="3700491"/>
                      <a:ext cx="1530350" cy="1041091"/>
                    </a:xfrm>
                    <a:prstGeom prst="ellipse">
                      <a:avLst/>
                    </a:pr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" name="フリーフォーム: 図形 49">
                      <a:extLst>
                        <a:ext uri="{FF2B5EF4-FFF2-40B4-BE49-F238E27FC236}">
                          <a16:creationId xmlns:a16="http://schemas.microsoft.com/office/drawing/2014/main" id="{7533643B-5164-4DF8-8550-225F822ACE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35157" y="3762959"/>
                      <a:ext cx="896274" cy="978624"/>
                    </a:xfrm>
                    <a:custGeom>
                      <a:avLst/>
                      <a:gdLst>
                        <a:gd name="connsiteX0" fmla="*/ 487330 w 896274"/>
                        <a:gd name="connsiteY0" fmla="*/ 0 h 978624"/>
                        <a:gd name="connsiteX1" fmla="*/ 558915 w 896274"/>
                        <a:gd name="connsiteY1" fmla="*/ 26433 h 978624"/>
                        <a:gd name="connsiteX2" fmla="*/ 896274 w 896274"/>
                        <a:gd name="connsiteY2" fmla="*/ 458078 h 978624"/>
                        <a:gd name="connsiteX3" fmla="*/ 131099 w 896274"/>
                        <a:gd name="connsiteY3" fmla="*/ 978624 h 978624"/>
                        <a:gd name="connsiteX4" fmla="*/ 0 w 896274"/>
                        <a:gd name="connsiteY4" fmla="*/ 969633 h 978624"/>
                        <a:gd name="connsiteX5" fmla="*/ 41498 w 896274"/>
                        <a:gd name="connsiteY5" fmla="*/ 966432 h 978624"/>
                        <a:gd name="connsiteX6" fmla="*/ 667674 w 896274"/>
                        <a:gd name="connsiteY6" fmla="*/ 378549 h 978624"/>
                        <a:gd name="connsiteX7" fmla="*/ 533741 w 896274"/>
                        <a:gd name="connsiteY7" fmla="*/ 43042 h 978624"/>
                        <a:gd name="connsiteX8" fmla="*/ 487330 w 896274"/>
                        <a:gd name="connsiteY8" fmla="*/ 0 h 9786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96274" h="978624">
                          <a:moveTo>
                            <a:pt x="487330" y="0"/>
                          </a:moveTo>
                          <a:lnTo>
                            <a:pt x="558915" y="26433"/>
                          </a:lnTo>
                          <a:cubicBezTo>
                            <a:pt x="762454" y="119979"/>
                            <a:pt x="896274" y="278397"/>
                            <a:pt x="896274" y="458078"/>
                          </a:cubicBezTo>
                          <a:cubicBezTo>
                            <a:pt x="896274" y="745568"/>
                            <a:pt x="553693" y="978624"/>
                            <a:pt x="131099" y="978624"/>
                          </a:cubicBezTo>
                          <a:lnTo>
                            <a:pt x="0" y="969633"/>
                          </a:lnTo>
                          <a:lnTo>
                            <a:pt x="41498" y="966432"/>
                          </a:lnTo>
                          <a:cubicBezTo>
                            <a:pt x="398856" y="910477"/>
                            <a:pt x="667674" y="668535"/>
                            <a:pt x="667674" y="378549"/>
                          </a:cubicBezTo>
                          <a:cubicBezTo>
                            <a:pt x="667674" y="254270"/>
                            <a:pt x="618300" y="138814"/>
                            <a:pt x="533741" y="43042"/>
                          </a:cubicBezTo>
                          <a:lnTo>
                            <a:pt x="48733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6E7C120D-4768-426B-AA88-49519BF424EE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3867457" y="4799991"/>
                    <a:ext cx="823671" cy="508112"/>
                    <a:chOff x="4227152" y="4737309"/>
                    <a:chExt cx="1016205" cy="626884"/>
                  </a:xfrm>
                </p:grpSpPr>
                <p:sp>
                  <p:nvSpPr>
                    <p:cNvPr id="47" name="フリーフォーム: 図形 46">
                      <a:extLst>
                        <a:ext uri="{FF2B5EF4-FFF2-40B4-BE49-F238E27FC236}">
                          <a16:creationId xmlns:a16="http://schemas.microsoft.com/office/drawing/2014/main" id="{B3D23819-EA28-46E4-BBBC-C03753148304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227152" y="4737309"/>
                      <a:ext cx="1016205" cy="473162"/>
                    </a:xfrm>
                    <a:custGeom>
                      <a:avLst/>
                      <a:gdLst>
                        <a:gd name="connsiteX0" fmla="*/ 98422 w 1016205"/>
                        <a:gd name="connsiteY0" fmla="*/ 84044 h 473162"/>
                        <a:gd name="connsiteX1" fmla="*/ 125271 w 1016205"/>
                        <a:gd name="connsiteY1" fmla="*/ 69293 h 473162"/>
                        <a:gd name="connsiteX2" fmla="*/ 494308 w 1016205"/>
                        <a:gd name="connsiteY2" fmla="*/ 0 h 473162"/>
                        <a:gd name="connsiteX3" fmla="*/ 1016205 w 1016205"/>
                        <a:gd name="connsiteY3" fmla="*/ 236581 h 473162"/>
                        <a:gd name="connsiteX4" fmla="*/ 494308 w 1016205"/>
                        <a:gd name="connsiteY4" fmla="*/ 473162 h 473162"/>
                        <a:gd name="connsiteX5" fmla="*/ 13424 w 1016205"/>
                        <a:gd name="connsiteY5" fmla="*/ 328669 h 473162"/>
                        <a:gd name="connsiteX6" fmla="*/ 0 w 1016205"/>
                        <a:gd name="connsiteY6" fmla="*/ 309066 h 473162"/>
                        <a:gd name="connsiteX7" fmla="*/ 324193 w 1016205"/>
                        <a:gd name="connsiteY7" fmla="*/ 262045 h 473162"/>
                        <a:gd name="connsiteX0" fmla="*/ 324193 w 1016205"/>
                        <a:gd name="connsiteY0" fmla="*/ 262045 h 473162"/>
                        <a:gd name="connsiteX1" fmla="*/ 98422 w 1016205"/>
                        <a:gd name="connsiteY1" fmla="*/ 84044 h 473162"/>
                        <a:gd name="connsiteX2" fmla="*/ 125271 w 1016205"/>
                        <a:gd name="connsiteY2" fmla="*/ 69293 h 473162"/>
                        <a:gd name="connsiteX3" fmla="*/ 494308 w 1016205"/>
                        <a:gd name="connsiteY3" fmla="*/ 0 h 473162"/>
                        <a:gd name="connsiteX4" fmla="*/ 1016205 w 1016205"/>
                        <a:gd name="connsiteY4" fmla="*/ 236581 h 473162"/>
                        <a:gd name="connsiteX5" fmla="*/ 494308 w 1016205"/>
                        <a:gd name="connsiteY5" fmla="*/ 473162 h 473162"/>
                        <a:gd name="connsiteX6" fmla="*/ 13424 w 1016205"/>
                        <a:gd name="connsiteY6" fmla="*/ 328669 h 473162"/>
                        <a:gd name="connsiteX7" fmla="*/ 0 w 1016205"/>
                        <a:gd name="connsiteY7" fmla="*/ 309066 h 473162"/>
                        <a:gd name="connsiteX8" fmla="*/ 415633 w 1016205"/>
                        <a:gd name="connsiteY8" fmla="*/ 353485 h 473162"/>
                        <a:gd name="connsiteX0" fmla="*/ 324193 w 1016205"/>
                        <a:gd name="connsiteY0" fmla="*/ 262045 h 473162"/>
                        <a:gd name="connsiteX1" fmla="*/ 98422 w 1016205"/>
                        <a:gd name="connsiteY1" fmla="*/ 84044 h 473162"/>
                        <a:gd name="connsiteX2" fmla="*/ 125271 w 1016205"/>
                        <a:gd name="connsiteY2" fmla="*/ 69293 h 473162"/>
                        <a:gd name="connsiteX3" fmla="*/ 494308 w 1016205"/>
                        <a:gd name="connsiteY3" fmla="*/ 0 h 473162"/>
                        <a:gd name="connsiteX4" fmla="*/ 1016205 w 1016205"/>
                        <a:gd name="connsiteY4" fmla="*/ 236581 h 473162"/>
                        <a:gd name="connsiteX5" fmla="*/ 494308 w 1016205"/>
                        <a:gd name="connsiteY5" fmla="*/ 473162 h 473162"/>
                        <a:gd name="connsiteX6" fmla="*/ 13424 w 1016205"/>
                        <a:gd name="connsiteY6" fmla="*/ 328669 h 473162"/>
                        <a:gd name="connsiteX7" fmla="*/ 0 w 1016205"/>
                        <a:gd name="connsiteY7" fmla="*/ 309066 h 473162"/>
                        <a:gd name="connsiteX0" fmla="*/ 98422 w 1016205"/>
                        <a:gd name="connsiteY0" fmla="*/ 84044 h 473162"/>
                        <a:gd name="connsiteX1" fmla="*/ 125271 w 1016205"/>
                        <a:gd name="connsiteY1" fmla="*/ 69293 h 473162"/>
                        <a:gd name="connsiteX2" fmla="*/ 494308 w 1016205"/>
                        <a:gd name="connsiteY2" fmla="*/ 0 h 473162"/>
                        <a:gd name="connsiteX3" fmla="*/ 1016205 w 1016205"/>
                        <a:gd name="connsiteY3" fmla="*/ 236581 h 473162"/>
                        <a:gd name="connsiteX4" fmla="*/ 494308 w 1016205"/>
                        <a:gd name="connsiteY4" fmla="*/ 473162 h 473162"/>
                        <a:gd name="connsiteX5" fmla="*/ 13424 w 1016205"/>
                        <a:gd name="connsiteY5" fmla="*/ 328669 h 473162"/>
                        <a:gd name="connsiteX6" fmla="*/ 0 w 1016205"/>
                        <a:gd name="connsiteY6" fmla="*/ 309066 h 4731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16205" h="473162">
                          <a:moveTo>
                            <a:pt x="98422" y="84044"/>
                          </a:moveTo>
                          <a:lnTo>
                            <a:pt x="125271" y="69293"/>
                          </a:lnTo>
                          <a:cubicBezTo>
                            <a:pt x="219716" y="26480"/>
                            <a:pt x="350190" y="0"/>
                            <a:pt x="494308" y="0"/>
                          </a:cubicBezTo>
                          <a:cubicBezTo>
                            <a:pt x="782544" y="0"/>
                            <a:pt x="1016205" y="105921"/>
                            <a:pt x="1016205" y="236581"/>
                          </a:cubicBezTo>
                          <a:cubicBezTo>
                            <a:pt x="1016205" y="367241"/>
                            <a:pt x="782544" y="473162"/>
                            <a:pt x="494308" y="473162"/>
                          </a:cubicBezTo>
                          <a:cubicBezTo>
                            <a:pt x="278131" y="473162"/>
                            <a:pt x="92653" y="413581"/>
                            <a:pt x="13424" y="328669"/>
                          </a:cubicBezTo>
                          <a:lnTo>
                            <a:pt x="0" y="309066"/>
                          </a:lnTo>
                        </a:path>
                      </a:pathLst>
                    </a:cu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" name="フリーフォーム: 図形 47">
                      <a:extLst>
                        <a:ext uri="{FF2B5EF4-FFF2-40B4-BE49-F238E27FC236}">
                          <a16:creationId xmlns:a16="http://schemas.microsoft.com/office/drawing/2014/main" id="{5266CAF7-4FFE-4666-99A6-29CE749C2D20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886829" y="4968786"/>
                      <a:ext cx="300677" cy="395407"/>
                    </a:xfrm>
                    <a:custGeom>
                      <a:avLst/>
                      <a:gdLst>
                        <a:gd name="connsiteX0" fmla="*/ 135355 w 373915"/>
                        <a:gd name="connsiteY0" fmla="*/ 0 h 491719"/>
                        <a:gd name="connsiteX1" fmla="*/ 183822 w 373915"/>
                        <a:gd name="connsiteY1" fmla="*/ 18127 h 491719"/>
                        <a:gd name="connsiteX2" fmla="*/ 373915 w 373915"/>
                        <a:gd name="connsiteY2" fmla="*/ 226163 h 491719"/>
                        <a:gd name="connsiteX3" fmla="*/ 87769 w 373915"/>
                        <a:gd name="connsiteY3" fmla="*/ 470125 h 491719"/>
                        <a:gd name="connsiteX4" fmla="*/ 0 w 373915"/>
                        <a:gd name="connsiteY4" fmla="*/ 491719 h 491719"/>
                        <a:gd name="connsiteX5" fmla="*/ 65888 w 373915"/>
                        <a:gd name="connsiteY5" fmla="*/ 432612 h 491719"/>
                        <a:gd name="connsiteX6" fmla="*/ 176731 w 373915"/>
                        <a:gd name="connsiteY6" fmla="*/ 164030 h 491719"/>
                        <a:gd name="connsiteX7" fmla="*/ 163545 w 373915"/>
                        <a:gd name="connsiteY7" fmla="*/ 67217 h 491719"/>
                        <a:gd name="connsiteX8" fmla="*/ 135355 w 373915"/>
                        <a:gd name="connsiteY8" fmla="*/ 0 h 4917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73915" h="491719">
                          <a:moveTo>
                            <a:pt x="135355" y="0"/>
                          </a:moveTo>
                          <a:lnTo>
                            <a:pt x="183822" y="18127"/>
                          </a:lnTo>
                          <a:cubicBezTo>
                            <a:pt x="301271" y="71368"/>
                            <a:pt x="373915" y="144920"/>
                            <a:pt x="373915" y="226163"/>
                          </a:cubicBezTo>
                          <a:cubicBezTo>
                            <a:pt x="373915" y="327717"/>
                            <a:pt x="260409" y="417253"/>
                            <a:pt x="87769" y="470125"/>
                          </a:cubicBezTo>
                          <a:lnTo>
                            <a:pt x="0" y="491719"/>
                          </a:lnTo>
                          <a:lnTo>
                            <a:pt x="65888" y="432612"/>
                          </a:lnTo>
                          <a:cubicBezTo>
                            <a:pt x="135868" y="355944"/>
                            <a:pt x="176731" y="263519"/>
                            <a:pt x="176731" y="164030"/>
                          </a:cubicBezTo>
                          <a:cubicBezTo>
                            <a:pt x="176731" y="130867"/>
                            <a:pt x="172190" y="98488"/>
                            <a:pt x="163545" y="67217"/>
                          </a:cubicBezTo>
                          <a:lnTo>
                            <a:pt x="135355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" name="楕円 7">
                    <a:extLst>
                      <a:ext uri="{FF2B5EF4-FFF2-40B4-BE49-F238E27FC236}">
                        <a16:creationId xmlns:a16="http://schemas.microsoft.com/office/drawing/2014/main" id="{DCD0B8C1-DDF6-4C3B-9570-6CF8782B8E2E}"/>
                      </a:ext>
                    </a:extLst>
                  </p:cNvPr>
                  <p:cNvSpPr/>
                  <p:nvPr/>
                </p:nvSpPr>
                <p:spPr>
                  <a:xfrm>
                    <a:off x="2886286" y="2017486"/>
                    <a:ext cx="3711565" cy="2944422"/>
                  </a:xfrm>
                  <a:custGeom>
                    <a:avLst/>
                    <a:gdLst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454150"/>
                      <a:gd name="connsiteY0" fmla="*/ 762000 h 1524000"/>
                      <a:gd name="connsiteX1" fmla="*/ 812800 w 1454150"/>
                      <a:gd name="connsiteY1" fmla="*/ 0 h 1524000"/>
                      <a:gd name="connsiteX2" fmla="*/ 1454150 w 1454150"/>
                      <a:gd name="connsiteY2" fmla="*/ 768350 h 1524000"/>
                      <a:gd name="connsiteX3" fmla="*/ 812800 w 1454150"/>
                      <a:gd name="connsiteY3" fmla="*/ 1524000 h 1524000"/>
                      <a:gd name="connsiteX4" fmla="*/ 0 w 1454150"/>
                      <a:gd name="connsiteY4" fmla="*/ 762000 h 1524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4150" h="1524000">
                        <a:moveTo>
                          <a:pt x="0" y="762000"/>
                        </a:moveTo>
                        <a:cubicBezTo>
                          <a:pt x="0" y="341159"/>
                          <a:pt x="363903" y="0"/>
                          <a:pt x="812800" y="0"/>
                        </a:cubicBezTo>
                        <a:cubicBezTo>
                          <a:pt x="1261697" y="0"/>
                          <a:pt x="1454150" y="347509"/>
                          <a:pt x="1454150" y="768350"/>
                        </a:cubicBezTo>
                        <a:cubicBezTo>
                          <a:pt x="1454150" y="1189191"/>
                          <a:pt x="1261697" y="1524000"/>
                          <a:pt x="812800" y="1524000"/>
                        </a:cubicBezTo>
                        <a:cubicBezTo>
                          <a:pt x="363903" y="1524000"/>
                          <a:pt x="0" y="1182841"/>
                          <a:pt x="0" y="762000"/>
                        </a:cubicBezTo>
                        <a:close/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0" name="グループ化 29">
                    <a:extLst>
                      <a:ext uri="{FF2B5EF4-FFF2-40B4-BE49-F238E27FC236}">
                        <a16:creationId xmlns:a16="http://schemas.microsoft.com/office/drawing/2014/main" id="{60134799-3F56-4EB8-B11A-1E0CBCD12880}"/>
                      </a:ext>
                    </a:extLst>
                  </p:cNvPr>
                  <p:cNvGrpSpPr/>
                  <p:nvPr/>
                </p:nvGrpSpPr>
                <p:grpSpPr>
                  <a:xfrm>
                    <a:off x="2704819" y="3112224"/>
                    <a:ext cx="871808" cy="759311"/>
                    <a:chOff x="2612985" y="3256829"/>
                    <a:chExt cx="1477466" cy="631112"/>
                  </a:xfrm>
                </p:grpSpPr>
                <p:sp>
                  <p:nvSpPr>
                    <p:cNvPr id="45" name="楕円 24">
                      <a:extLst>
                        <a:ext uri="{FF2B5EF4-FFF2-40B4-BE49-F238E27FC236}">
                          <a16:creationId xmlns:a16="http://schemas.microsoft.com/office/drawing/2014/main" id="{8655CCA0-BBB2-4145-9CAC-92EAFAD17A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12985" y="3256829"/>
                      <a:ext cx="1477466" cy="631112"/>
                    </a:xfrm>
                    <a:custGeom>
                      <a:avLst/>
                      <a:gdLst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70219 h 292813"/>
                        <a:gd name="connsiteX1" fmla="*/ 302263 w 595000"/>
                        <a:gd name="connsiteY1" fmla="*/ 0 h 292813"/>
                        <a:gd name="connsiteX2" fmla="*/ 595000 w 595000"/>
                        <a:gd name="connsiteY2" fmla="*/ 170219 h 292813"/>
                        <a:gd name="connsiteX3" fmla="*/ 297500 w 595000"/>
                        <a:gd name="connsiteY3" fmla="*/ 292813 h 292813"/>
                        <a:gd name="connsiteX4" fmla="*/ 0 w 595000"/>
                        <a:gd name="connsiteY4" fmla="*/ 170219 h 292813"/>
                        <a:gd name="connsiteX0" fmla="*/ 0 w 595000"/>
                        <a:gd name="connsiteY0" fmla="*/ 170219 h 224990"/>
                        <a:gd name="connsiteX1" fmla="*/ 302263 w 595000"/>
                        <a:gd name="connsiteY1" fmla="*/ 0 h 224990"/>
                        <a:gd name="connsiteX2" fmla="*/ 595000 w 595000"/>
                        <a:gd name="connsiteY2" fmla="*/ 170219 h 224990"/>
                        <a:gd name="connsiteX3" fmla="*/ 297500 w 595000"/>
                        <a:gd name="connsiteY3" fmla="*/ 223757 h 224990"/>
                        <a:gd name="connsiteX4" fmla="*/ 0 w 595000"/>
                        <a:gd name="connsiteY4" fmla="*/ 170219 h 2249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5000" h="224990">
                          <a:moveTo>
                            <a:pt x="0" y="170219"/>
                          </a:moveTo>
                          <a:cubicBezTo>
                            <a:pt x="0" y="102512"/>
                            <a:pt x="137958" y="0"/>
                            <a:pt x="302263" y="0"/>
                          </a:cubicBezTo>
                          <a:cubicBezTo>
                            <a:pt x="466568" y="0"/>
                            <a:pt x="595000" y="102512"/>
                            <a:pt x="595000" y="170219"/>
                          </a:cubicBezTo>
                          <a:cubicBezTo>
                            <a:pt x="595000" y="237926"/>
                            <a:pt x="461805" y="223757"/>
                            <a:pt x="297500" y="223757"/>
                          </a:cubicBezTo>
                          <a:cubicBezTo>
                            <a:pt x="133195" y="223757"/>
                            <a:pt x="0" y="237926"/>
                            <a:pt x="0" y="170219"/>
                          </a:cubicBezTo>
                          <a:close/>
                        </a:path>
                      </a:pathLst>
                    </a:custGeom>
                    <a:solidFill>
                      <a:srgbClr val="FF9933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" name="楕円 24">
                      <a:extLst>
                        <a:ext uri="{FF2B5EF4-FFF2-40B4-BE49-F238E27FC236}">
                          <a16:creationId xmlns:a16="http://schemas.microsoft.com/office/drawing/2014/main" id="{952DF4AD-81DA-4905-8EF3-42C63DA422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412" y="3420215"/>
                      <a:ext cx="720612" cy="322834"/>
                    </a:xfrm>
                    <a:custGeom>
                      <a:avLst/>
                      <a:gdLst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70219 h 292813"/>
                        <a:gd name="connsiteX1" fmla="*/ 302263 w 595000"/>
                        <a:gd name="connsiteY1" fmla="*/ 0 h 292813"/>
                        <a:gd name="connsiteX2" fmla="*/ 595000 w 595000"/>
                        <a:gd name="connsiteY2" fmla="*/ 170219 h 292813"/>
                        <a:gd name="connsiteX3" fmla="*/ 297500 w 595000"/>
                        <a:gd name="connsiteY3" fmla="*/ 292813 h 292813"/>
                        <a:gd name="connsiteX4" fmla="*/ 0 w 595000"/>
                        <a:gd name="connsiteY4" fmla="*/ 170219 h 292813"/>
                        <a:gd name="connsiteX0" fmla="*/ 0 w 595000"/>
                        <a:gd name="connsiteY0" fmla="*/ 170219 h 224990"/>
                        <a:gd name="connsiteX1" fmla="*/ 302263 w 595000"/>
                        <a:gd name="connsiteY1" fmla="*/ 0 h 224990"/>
                        <a:gd name="connsiteX2" fmla="*/ 595000 w 595000"/>
                        <a:gd name="connsiteY2" fmla="*/ 170219 h 224990"/>
                        <a:gd name="connsiteX3" fmla="*/ 297500 w 595000"/>
                        <a:gd name="connsiteY3" fmla="*/ 223757 h 224990"/>
                        <a:gd name="connsiteX4" fmla="*/ 0 w 595000"/>
                        <a:gd name="connsiteY4" fmla="*/ 170219 h 2249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5000" h="224990">
                          <a:moveTo>
                            <a:pt x="0" y="170219"/>
                          </a:moveTo>
                          <a:cubicBezTo>
                            <a:pt x="0" y="102512"/>
                            <a:pt x="137958" y="0"/>
                            <a:pt x="302263" y="0"/>
                          </a:cubicBezTo>
                          <a:cubicBezTo>
                            <a:pt x="466568" y="0"/>
                            <a:pt x="595000" y="102512"/>
                            <a:pt x="595000" y="170219"/>
                          </a:cubicBezTo>
                          <a:cubicBezTo>
                            <a:pt x="595000" y="237926"/>
                            <a:pt x="461805" y="223757"/>
                            <a:pt x="297500" y="223757"/>
                          </a:cubicBezTo>
                          <a:cubicBezTo>
                            <a:pt x="133195" y="223757"/>
                            <a:pt x="0" y="237926"/>
                            <a:pt x="0" y="170219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D5CDAFA3-7ADC-48A5-9FC5-C986AB90CB77}"/>
                      </a:ext>
                    </a:extLst>
                  </p:cNvPr>
                  <p:cNvSpPr/>
                  <p:nvPr/>
                </p:nvSpPr>
                <p:spPr>
                  <a:xfrm>
                    <a:off x="6253003" y="2504759"/>
                    <a:ext cx="344848" cy="1974247"/>
                  </a:xfrm>
                  <a:custGeom>
                    <a:avLst/>
                    <a:gdLst>
                      <a:gd name="connsiteX0" fmla="*/ 0 w 344848"/>
                      <a:gd name="connsiteY0" fmla="*/ 0 h 1974247"/>
                      <a:gd name="connsiteX1" fmla="*/ 49105 w 344848"/>
                      <a:gd name="connsiteY1" fmla="*/ 55755 h 1974247"/>
                      <a:gd name="connsiteX2" fmla="*/ 344848 w 344848"/>
                      <a:gd name="connsiteY2" fmla="*/ 997208 h 1974247"/>
                      <a:gd name="connsiteX3" fmla="*/ 49105 w 344848"/>
                      <a:gd name="connsiteY3" fmla="*/ 1928680 h 1974247"/>
                      <a:gd name="connsiteX4" fmla="*/ 8086 w 344848"/>
                      <a:gd name="connsiteY4" fmla="*/ 1974247 h 1974247"/>
                      <a:gd name="connsiteX5" fmla="*/ 35865 w 344848"/>
                      <a:gd name="connsiteY5" fmla="*/ 1909949 h 1974247"/>
                      <a:gd name="connsiteX6" fmla="*/ 186275 w 344848"/>
                      <a:gd name="connsiteY6" fmla="*/ 1000897 h 1974247"/>
                      <a:gd name="connsiteX7" fmla="*/ 35865 w 344848"/>
                      <a:gd name="connsiteY7" fmla="*/ 84442 h 1974247"/>
                      <a:gd name="connsiteX8" fmla="*/ 0 w 344848"/>
                      <a:gd name="connsiteY8" fmla="*/ 0 h 1974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44848" h="1974247">
                        <a:moveTo>
                          <a:pt x="0" y="0"/>
                        </a:moveTo>
                        <a:lnTo>
                          <a:pt x="49105" y="55755"/>
                        </a:lnTo>
                        <a:cubicBezTo>
                          <a:pt x="250826" y="312882"/>
                          <a:pt x="344848" y="641486"/>
                          <a:pt x="344848" y="997208"/>
                        </a:cubicBezTo>
                        <a:cubicBezTo>
                          <a:pt x="344848" y="1352930"/>
                          <a:pt x="250826" y="1676837"/>
                          <a:pt x="49105" y="1928680"/>
                        </a:cubicBezTo>
                        <a:lnTo>
                          <a:pt x="8086" y="1974247"/>
                        </a:lnTo>
                        <a:lnTo>
                          <a:pt x="35865" y="1909949"/>
                        </a:lnTo>
                        <a:cubicBezTo>
                          <a:pt x="137817" y="1640764"/>
                          <a:pt x="186275" y="1331387"/>
                          <a:pt x="186275" y="1000897"/>
                        </a:cubicBezTo>
                        <a:cubicBezTo>
                          <a:pt x="186275" y="670407"/>
                          <a:pt x="137817" y="357913"/>
                          <a:pt x="35865" y="8444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AA015B97-3377-4671-B86B-62FDA16D98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712649" y="2964309"/>
                    <a:ext cx="2944422" cy="1050776"/>
                  </a:xfrm>
                  <a:custGeom>
                    <a:avLst/>
                    <a:gdLst>
                      <a:gd name="connsiteX0" fmla="*/ 0 w 2944422"/>
                      <a:gd name="connsiteY0" fmla="*/ 749376 h 1050776"/>
                      <a:gd name="connsiteX1" fmla="*/ 30437 w 2944422"/>
                      <a:gd name="connsiteY1" fmla="*/ 350078 h 1050776"/>
                      <a:gd name="connsiteX2" fmla="*/ 64294 w 2944422"/>
                      <a:gd name="connsiteY2" fmla="*/ 187384 h 1050776"/>
                      <a:gd name="connsiteX3" fmla="*/ 195323 w 2944422"/>
                      <a:gd name="connsiteY3" fmla="*/ 172684 h 1050776"/>
                      <a:gd name="connsiteX4" fmla="*/ 1698230 w 2944422"/>
                      <a:gd name="connsiteY4" fmla="*/ 99668 h 1050776"/>
                      <a:gd name="connsiteX5" fmla="*/ 2634190 w 2944422"/>
                      <a:gd name="connsiteY5" fmla="*/ 145377 h 1050776"/>
                      <a:gd name="connsiteX6" fmla="*/ 2856455 w 2944422"/>
                      <a:gd name="connsiteY6" fmla="*/ 96373 h 1050776"/>
                      <a:gd name="connsiteX7" fmla="*/ 2879366 w 2944422"/>
                      <a:gd name="connsiteY7" fmla="*/ 172842 h 1050776"/>
                      <a:gd name="connsiteX8" fmla="*/ 2944422 w 2944422"/>
                      <a:gd name="connsiteY8" fmla="*/ 749376 h 1050776"/>
                      <a:gd name="connsiteX9" fmla="*/ 2936821 w 2944422"/>
                      <a:gd name="connsiteY9" fmla="*/ 961490 h 1050776"/>
                      <a:gd name="connsiteX10" fmla="*/ 2935711 w 2944422"/>
                      <a:gd name="connsiteY10" fmla="*/ 971737 h 1050776"/>
                      <a:gd name="connsiteX11" fmla="*/ 2664382 w 2944422"/>
                      <a:gd name="connsiteY11" fmla="*/ 911638 h 1050776"/>
                      <a:gd name="connsiteX12" fmla="*/ 1698230 w 2944422"/>
                      <a:gd name="connsiteY12" fmla="*/ 951110 h 1050776"/>
                      <a:gd name="connsiteX13" fmla="*/ 195324 w 2944422"/>
                      <a:gd name="connsiteY13" fmla="*/ 878094 h 1050776"/>
                      <a:gd name="connsiteX14" fmla="*/ 3843 w 2944422"/>
                      <a:gd name="connsiteY14" fmla="*/ 856613 h 1050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944422" h="1050776">
                        <a:moveTo>
                          <a:pt x="0" y="749376"/>
                        </a:moveTo>
                        <a:cubicBezTo>
                          <a:pt x="0" y="606155"/>
                          <a:pt x="10491" y="473162"/>
                          <a:pt x="30437" y="350078"/>
                        </a:cubicBezTo>
                        <a:lnTo>
                          <a:pt x="64294" y="187384"/>
                        </a:lnTo>
                        <a:lnTo>
                          <a:pt x="195323" y="172684"/>
                        </a:lnTo>
                        <a:cubicBezTo>
                          <a:pt x="696293" y="92587"/>
                          <a:pt x="1197262" y="-126907"/>
                          <a:pt x="1698230" y="99668"/>
                        </a:cubicBezTo>
                        <a:cubicBezTo>
                          <a:pt x="2010217" y="240770"/>
                          <a:pt x="2322203" y="208870"/>
                          <a:pt x="2634190" y="145377"/>
                        </a:cubicBezTo>
                        <a:lnTo>
                          <a:pt x="2856455" y="96373"/>
                        </a:lnTo>
                        <a:lnTo>
                          <a:pt x="2879366" y="172842"/>
                        </a:lnTo>
                        <a:cubicBezTo>
                          <a:pt x="2921680" y="342726"/>
                          <a:pt x="2944422" y="534545"/>
                          <a:pt x="2944422" y="749376"/>
                        </a:cubicBezTo>
                        <a:cubicBezTo>
                          <a:pt x="2944422" y="820986"/>
                          <a:pt x="2941847" y="891749"/>
                          <a:pt x="2936821" y="961490"/>
                        </a:cubicBezTo>
                        <a:lnTo>
                          <a:pt x="2935711" y="971737"/>
                        </a:lnTo>
                        <a:lnTo>
                          <a:pt x="2664382" y="911638"/>
                        </a:lnTo>
                        <a:cubicBezTo>
                          <a:pt x="2342331" y="844145"/>
                          <a:pt x="2020281" y="805456"/>
                          <a:pt x="1698230" y="951110"/>
                        </a:cubicBezTo>
                        <a:cubicBezTo>
                          <a:pt x="1197261" y="1177684"/>
                          <a:pt x="696292" y="958191"/>
                          <a:pt x="195324" y="878094"/>
                        </a:cubicBezTo>
                        <a:lnTo>
                          <a:pt x="3843" y="85661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C1CAC09D-4BA6-4353-98D3-5ED2F9C456D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43718" y="3348977"/>
                    <a:ext cx="2792161" cy="257767"/>
                  </a:xfrm>
                  <a:custGeom>
                    <a:avLst/>
                    <a:gdLst>
                      <a:gd name="connsiteX0" fmla="*/ 0 w 2792161"/>
                      <a:gd name="connsiteY0" fmla="*/ 245817 h 257767"/>
                      <a:gd name="connsiteX1" fmla="*/ 3026 w 2792161"/>
                      <a:gd name="connsiteY1" fmla="*/ 231275 h 257767"/>
                      <a:gd name="connsiteX2" fmla="*/ 16702 w 2792161"/>
                      <a:gd name="connsiteY2" fmla="*/ 187055 h 257767"/>
                      <a:gd name="connsiteX3" fmla="*/ 23680 w 2792161"/>
                      <a:gd name="connsiteY3" fmla="*/ 186453 h 257767"/>
                      <a:gd name="connsiteX4" fmla="*/ 46473 w 2792161"/>
                      <a:gd name="connsiteY4" fmla="*/ 183307 h 257767"/>
                      <a:gd name="connsiteX5" fmla="*/ 59463 w 2792161"/>
                      <a:gd name="connsiteY5" fmla="*/ 182068 h 257767"/>
                      <a:gd name="connsiteX6" fmla="*/ 85843 w 2792161"/>
                      <a:gd name="connsiteY6" fmla="*/ 177874 h 257767"/>
                      <a:gd name="connsiteX7" fmla="*/ 131031 w 2792161"/>
                      <a:gd name="connsiteY7" fmla="*/ 171637 h 257767"/>
                      <a:gd name="connsiteX8" fmla="*/ 160041 w 2792161"/>
                      <a:gd name="connsiteY8" fmla="*/ 166076 h 257767"/>
                      <a:gd name="connsiteX9" fmla="*/ 202596 w 2792161"/>
                      <a:gd name="connsiteY9" fmla="*/ 159310 h 257767"/>
                      <a:gd name="connsiteX10" fmla="*/ 488864 w 2792161"/>
                      <a:gd name="connsiteY10" fmla="*/ 98620 h 257767"/>
                      <a:gd name="connsiteX11" fmla="*/ 573069 w 2792161"/>
                      <a:gd name="connsiteY11" fmla="*/ 79876 h 257767"/>
                      <a:gd name="connsiteX12" fmla="*/ 775070 w 2792161"/>
                      <a:gd name="connsiteY12" fmla="*/ 37944 h 257767"/>
                      <a:gd name="connsiteX13" fmla="*/ 775133 w 2792161"/>
                      <a:gd name="connsiteY13" fmla="*/ 37931 h 257767"/>
                      <a:gd name="connsiteX14" fmla="*/ 902426 w 2792161"/>
                      <a:gd name="connsiteY14" fmla="*/ 17691 h 257767"/>
                      <a:gd name="connsiteX15" fmla="*/ 940134 w 2792161"/>
                      <a:gd name="connsiteY15" fmla="*/ 13086 h 257767"/>
                      <a:gd name="connsiteX16" fmla="*/ 1035731 w 2792161"/>
                      <a:gd name="connsiteY16" fmla="*/ 3966 h 257767"/>
                      <a:gd name="connsiteX17" fmla="*/ 1074690 w 2792161"/>
                      <a:gd name="connsiteY17" fmla="*/ 1377 h 257767"/>
                      <a:gd name="connsiteX18" fmla="*/ 1204534 w 2792161"/>
                      <a:gd name="connsiteY18" fmla="*/ 0 h 257767"/>
                      <a:gd name="connsiteX19" fmla="*/ 1332622 w 2792161"/>
                      <a:gd name="connsiteY19" fmla="*/ 12220 h 257767"/>
                      <a:gd name="connsiteX20" fmla="*/ 1419184 w 2792161"/>
                      <a:gd name="connsiteY20" fmla="*/ 27111 h 257767"/>
                      <a:gd name="connsiteX21" fmla="*/ 1419235 w 2792161"/>
                      <a:gd name="connsiteY21" fmla="*/ 27120 h 257767"/>
                      <a:gd name="connsiteX22" fmla="*/ 1419286 w 2792161"/>
                      <a:gd name="connsiteY22" fmla="*/ 27133 h 257767"/>
                      <a:gd name="connsiteX23" fmla="*/ 1514261 w 2792161"/>
                      <a:gd name="connsiteY23" fmla="*/ 53288 h 257767"/>
                      <a:gd name="connsiteX24" fmla="*/ 1538179 w 2792161"/>
                      <a:gd name="connsiteY24" fmla="*/ 61211 h 257767"/>
                      <a:gd name="connsiteX25" fmla="*/ 1633883 w 2792161"/>
                      <a:gd name="connsiteY25" fmla="*/ 98599 h 257767"/>
                      <a:gd name="connsiteX26" fmla="*/ 1633936 w 2792161"/>
                      <a:gd name="connsiteY26" fmla="*/ 98620 h 257767"/>
                      <a:gd name="connsiteX27" fmla="*/ 2492737 w 2792161"/>
                      <a:gd name="connsiteY27" fmla="*/ 159310 h 257767"/>
                      <a:gd name="connsiteX28" fmla="*/ 2775547 w 2792161"/>
                      <a:gd name="connsiteY28" fmla="*/ 99353 h 257767"/>
                      <a:gd name="connsiteX29" fmla="*/ 2792161 w 2792161"/>
                      <a:gd name="connsiteY29" fmla="*/ 154806 h 257767"/>
                      <a:gd name="connsiteX30" fmla="*/ 2569897 w 2792161"/>
                      <a:gd name="connsiteY30" fmla="*/ 203811 h 257767"/>
                      <a:gd name="connsiteX31" fmla="*/ 1633937 w 2792161"/>
                      <a:gd name="connsiteY31" fmla="*/ 158101 h 257767"/>
                      <a:gd name="connsiteX32" fmla="*/ 131030 w 2792161"/>
                      <a:gd name="connsiteY32" fmla="*/ 231118 h 257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2792161" h="257767">
                        <a:moveTo>
                          <a:pt x="0" y="245817"/>
                        </a:moveTo>
                        <a:lnTo>
                          <a:pt x="3026" y="231275"/>
                        </a:lnTo>
                        <a:lnTo>
                          <a:pt x="16702" y="187055"/>
                        </a:lnTo>
                        <a:lnTo>
                          <a:pt x="23680" y="186453"/>
                        </a:lnTo>
                        <a:lnTo>
                          <a:pt x="46473" y="183307"/>
                        </a:lnTo>
                        <a:lnTo>
                          <a:pt x="59463" y="182068"/>
                        </a:lnTo>
                        <a:lnTo>
                          <a:pt x="85843" y="177874"/>
                        </a:lnTo>
                        <a:lnTo>
                          <a:pt x="131031" y="171637"/>
                        </a:lnTo>
                        <a:lnTo>
                          <a:pt x="160041" y="166076"/>
                        </a:lnTo>
                        <a:lnTo>
                          <a:pt x="202596" y="159310"/>
                        </a:lnTo>
                        <a:cubicBezTo>
                          <a:pt x="298018" y="141777"/>
                          <a:pt x="393442" y="120199"/>
                          <a:pt x="488864" y="98620"/>
                        </a:cubicBezTo>
                        <a:lnTo>
                          <a:pt x="573069" y="79876"/>
                        </a:lnTo>
                        <a:lnTo>
                          <a:pt x="775070" y="37944"/>
                        </a:lnTo>
                        <a:lnTo>
                          <a:pt x="775133" y="37931"/>
                        </a:lnTo>
                        <a:lnTo>
                          <a:pt x="902426" y="17691"/>
                        </a:lnTo>
                        <a:lnTo>
                          <a:pt x="940134" y="13086"/>
                        </a:lnTo>
                        <a:lnTo>
                          <a:pt x="1035731" y="3966"/>
                        </a:lnTo>
                        <a:lnTo>
                          <a:pt x="1074690" y="1377"/>
                        </a:lnTo>
                        <a:lnTo>
                          <a:pt x="1204534" y="0"/>
                        </a:lnTo>
                        <a:lnTo>
                          <a:pt x="1332622" y="12220"/>
                        </a:lnTo>
                        <a:lnTo>
                          <a:pt x="1419184" y="27111"/>
                        </a:lnTo>
                        <a:lnTo>
                          <a:pt x="1419235" y="27120"/>
                        </a:lnTo>
                        <a:lnTo>
                          <a:pt x="1419286" y="27133"/>
                        </a:lnTo>
                        <a:lnTo>
                          <a:pt x="1514261" y="53288"/>
                        </a:lnTo>
                        <a:lnTo>
                          <a:pt x="1538179" y="61211"/>
                        </a:lnTo>
                        <a:lnTo>
                          <a:pt x="1633883" y="98599"/>
                        </a:lnTo>
                        <a:lnTo>
                          <a:pt x="1633936" y="98620"/>
                        </a:lnTo>
                        <a:cubicBezTo>
                          <a:pt x="1920203" y="228091"/>
                          <a:pt x="2206470" y="211907"/>
                          <a:pt x="2492737" y="159310"/>
                        </a:cubicBezTo>
                        <a:lnTo>
                          <a:pt x="2775547" y="99353"/>
                        </a:lnTo>
                        <a:lnTo>
                          <a:pt x="2792161" y="154806"/>
                        </a:lnTo>
                        <a:lnTo>
                          <a:pt x="2569897" y="203811"/>
                        </a:lnTo>
                        <a:cubicBezTo>
                          <a:pt x="2257910" y="267304"/>
                          <a:pt x="1945924" y="299204"/>
                          <a:pt x="1633937" y="158101"/>
                        </a:cubicBezTo>
                        <a:cubicBezTo>
                          <a:pt x="1132969" y="-68473"/>
                          <a:pt x="632000" y="151021"/>
                          <a:pt x="131030" y="23111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C8DC1684-B93C-400C-B7A4-81B99590C1C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20433" y="3358228"/>
                    <a:ext cx="2936891" cy="258814"/>
                  </a:xfrm>
                  <a:custGeom>
                    <a:avLst/>
                    <a:gdLst>
                      <a:gd name="connsiteX0" fmla="*/ 0 w 2936891"/>
                      <a:gd name="connsiteY0" fmla="*/ 4929 h 258814"/>
                      <a:gd name="connsiteX1" fmla="*/ 193620 w 2936891"/>
                      <a:gd name="connsiteY1" fmla="*/ 26650 h 258814"/>
                      <a:gd name="connsiteX2" fmla="*/ 1696526 w 2936891"/>
                      <a:gd name="connsiteY2" fmla="*/ 99667 h 258814"/>
                      <a:gd name="connsiteX3" fmla="*/ 2805813 w 2936891"/>
                      <a:gd name="connsiteY3" fmla="*/ 91583 h 258814"/>
                      <a:gd name="connsiteX4" fmla="*/ 2936891 w 2936891"/>
                      <a:gd name="connsiteY4" fmla="*/ 120072 h 258814"/>
                      <a:gd name="connsiteX5" fmla="*/ 2935118 w 2936891"/>
                      <a:gd name="connsiteY5" fmla="*/ 169527 h 258814"/>
                      <a:gd name="connsiteX6" fmla="*/ 2934118 w 2936891"/>
                      <a:gd name="connsiteY6" fmla="*/ 178763 h 258814"/>
                      <a:gd name="connsiteX7" fmla="*/ 2841596 w 2936891"/>
                      <a:gd name="connsiteY7" fmla="*/ 159148 h 258814"/>
                      <a:gd name="connsiteX8" fmla="*/ 1696525 w 2936891"/>
                      <a:gd name="connsiteY8" fmla="*/ 159148 h 258814"/>
                      <a:gd name="connsiteX9" fmla="*/ 193619 w 2936891"/>
                      <a:gd name="connsiteY9" fmla="*/ 86131 h 258814"/>
                      <a:gd name="connsiteX10" fmla="*/ 2140 w 2936891"/>
                      <a:gd name="connsiteY10" fmla="*/ 64650 h 2588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36891" h="258814">
                        <a:moveTo>
                          <a:pt x="0" y="4929"/>
                        </a:moveTo>
                        <a:lnTo>
                          <a:pt x="193620" y="26650"/>
                        </a:lnTo>
                        <a:cubicBezTo>
                          <a:pt x="694589" y="106747"/>
                          <a:pt x="1195558" y="326241"/>
                          <a:pt x="1696526" y="99667"/>
                        </a:cubicBezTo>
                        <a:cubicBezTo>
                          <a:pt x="2066288" y="-67566"/>
                          <a:pt x="2436051" y="8212"/>
                          <a:pt x="2805813" y="91583"/>
                        </a:cubicBezTo>
                        <a:lnTo>
                          <a:pt x="2936891" y="120072"/>
                        </a:lnTo>
                        <a:lnTo>
                          <a:pt x="2935118" y="169527"/>
                        </a:lnTo>
                        <a:lnTo>
                          <a:pt x="2934118" y="178763"/>
                        </a:lnTo>
                        <a:lnTo>
                          <a:pt x="2841596" y="159148"/>
                        </a:lnTo>
                        <a:cubicBezTo>
                          <a:pt x="2459906" y="72834"/>
                          <a:pt x="2078216" y="-13480"/>
                          <a:pt x="1696525" y="159148"/>
                        </a:cubicBezTo>
                        <a:cubicBezTo>
                          <a:pt x="1195556" y="385722"/>
                          <a:pt x="694587" y="166228"/>
                          <a:pt x="193619" y="86131"/>
                        </a:cubicBezTo>
                        <a:lnTo>
                          <a:pt x="2140" y="646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5" name="グループ化 34">
                    <a:extLst>
                      <a:ext uri="{FF2B5EF4-FFF2-40B4-BE49-F238E27FC236}">
                        <a16:creationId xmlns:a16="http://schemas.microsoft.com/office/drawing/2014/main" id="{01227A0A-9ABE-4F99-B843-A6E612613A20}"/>
                      </a:ext>
                    </a:extLst>
                  </p:cNvPr>
                  <p:cNvGrpSpPr/>
                  <p:nvPr/>
                </p:nvGrpSpPr>
                <p:grpSpPr>
                  <a:xfrm>
                    <a:off x="4493821" y="3209155"/>
                    <a:ext cx="1158162" cy="1041091"/>
                    <a:chOff x="7617127" y="3209155"/>
                    <a:chExt cx="1326905" cy="1041091"/>
                  </a:xfrm>
                </p:grpSpPr>
                <p:sp>
                  <p:nvSpPr>
                    <p:cNvPr id="43" name="フリーフォーム: 図形 42">
                      <a:extLst>
                        <a:ext uri="{FF2B5EF4-FFF2-40B4-BE49-F238E27FC236}">
                          <a16:creationId xmlns:a16="http://schemas.microsoft.com/office/drawing/2014/main" id="{DDC23432-03D6-44BF-A5CE-1D1BA72BA3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17127" y="3209155"/>
                      <a:ext cx="1326904" cy="1041091"/>
                    </a:xfrm>
                    <a:custGeom>
                      <a:avLst/>
                      <a:gdLst>
                        <a:gd name="connsiteX0" fmla="*/ 679953 w 1326904"/>
                        <a:gd name="connsiteY0" fmla="*/ 0 h 1041091"/>
                        <a:gd name="connsiteX1" fmla="*/ 1326904 w 1326904"/>
                        <a:gd name="connsiteY1" fmla="*/ 524884 h 1041091"/>
                        <a:gd name="connsiteX2" fmla="*/ 679953 w 1326904"/>
                        <a:gd name="connsiteY2" fmla="*/ 1041091 h 1041091"/>
                        <a:gd name="connsiteX3" fmla="*/ 80 w 1326904"/>
                        <a:gd name="connsiteY3" fmla="*/ 752987 h 1041091"/>
                        <a:gd name="connsiteX4" fmla="*/ 1 w 1326904"/>
                        <a:gd name="connsiteY4" fmla="*/ 752896 h 1041091"/>
                        <a:gd name="connsiteX5" fmla="*/ 374403 w 1326904"/>
                        <a:gd name="connsiteY5" fmla="*/ 520546 h 1041091"/>
                        <a:gd name="connsiteX6" fmla="*/ 0 w 1326904"/>
                        <a:gd name="connsiteY6" fmla="*/ 288196 h 1041091"/>
                        <a:gd name="connsiteX7" fmla="*/ 80 w 1326904"/>
                        <a:gd name="connsiteY7" fmla="*/ 288105 h 1041091"/>
                        <a:gd name="connsiteX8" fmla="*/ 679953 w 1326904"/>
                        <a:gd name="connsiteY8" fmla="*/ 0 h 1041091"/>
                        <a:gd name="connsiteX0" fmla="*/ 374403 w 1326904"/>
                        <a:gd name="connsiteY0" fmla="*/ 520546 h 1041091"/>
                        <a:gd name="connsiteX1" fmla="*/ 0 w 1326904"/>
                        <a:gd name="connsiteY1" fmla="*/ 288196 h 1041091"/>
                        <a:gd name="connsiteX2" fmla="*/ 80 w 1326904"/>
                        <a:gd name="connsiteY2" fmla="*/ 288105 h 1041091"/>
                        <a:gd name="connsiteX3" fmla="*/ 679953 w 1326904"/>
                        <a:gd name="connsiteY3" fmla="*/ 0 h 1041091"/>
                        <a:gd name="connsiteX4" fmla="*/ 1326904 w 1326904"/>
                        <a:gd name="connsiteY4" fmla="*/ 524884 h 1041091"/>
                        <a:gd name="connsiteX5" fmla="*/ 679953 w 1326904"/>
                        <a:gd name="connsiteY5" fmla="*/ 1041091 h 1041091"/>
                        <a:gd name="connsiteX6" fmla="*/ 80 w 1326904"/>
                        <a:gd name="connsiteY6" fmla="*/ 752987 h 1041091"/>
                        <a:gd name="connsiteX7" fmla="*/ 1 w 1326904"/>
                        <a:gd name="connsiteY7" fmla="*/ 752896 h 1041091"/>
                        <a:gd name="connsiteX8" fmla="*/ 465843 w 1326904"/>
                        <a:gd name="connsiteY8" fmla="*/ 611986 h 1041091"/>
                        <a:gd name="connsiteX0" fmla="*/ 374403 w 1326904"/>
                        <a:gd name="connsiteY0" fmla="*/ 520546 h 1041091"/>
                        <a:gd name="connsiteX1" fmla="*/ 0 w 1326904"/>
                        <a:gd name="connsiteY1" fmla="*/ 288196 h 1041091"/>
                        <a:gd name="connsiteX2" fmla="*/ 80 w 1326904"/>
                        <a:gd name="connsiteY2" fmla="*/ 288105 h 1041091"/>
                        <a:gd name="connsiteX3" fmla="*/ 679953 w 1326904"/>
                        <a:gd name="connsiteY3" fmla="*/ 0 h 1041091"/>
                        <a:gd name="connsiteX4" fmla="*/ 1326904 w 1326904"/>
                        <a:gd name="connsiteY4" fmla="*/ 524884 h 1041091"/>
                        <a:gd name="connsiteX5" fmla="*/ 679953 w 1326904"/>
                        <a:gd name="connsiteY5" fmla="*/ 1041091 h 1041091"/>
                        <a:gd name="connsiteX6" fmla="*/ 80 w 1326904"/>
                        <a:gd name="connsiteY6" fmla="*/ 752987 h 1041091"/>
                        <a:gd name="connsiteX7" fmla="*/ 1 w 1326904"/>
                        <a:gd name="connsiteY7" fmla="*/ 752896 h 1041091"/>
                        <a:gd name="connsiteX0" fmla="*/ 0 w 1326904"/>
                        <a:gd name="connsiteY0" fmla="*/ 288196 h 1041091"/>
                        <a:gd name="connsiteX1" fmla="*/ 80 w 1326904"/>
                        <a:gd name="connsiteY1" fmla="*/ 288105 h 1041091"/>
                        <a:gd name="connsiteX2" fmla="*/ 679953 w 1326904"/>
                        <a:gd name="connsiteY2" fmla="*/ 0 h 1041091"/>
                        <a:gd name="connsiteX3" fmla="*/ 1326904 w 1326904"/>
                        <a:gd name="connsiteY3" fmla="*/ 524884 h 1041091"/>
                        <a:gd name="connsiteX4" fmla="*/ 679953 w 1326904"/>
                        <a:gd name="connsiteY4" fmla="*/ 1041091 h 1041091"/>
                        <a:gd name="connsiteX5" fmla="*/ 80 w 1326904"/>
                        <a:gd name="connsiteY5" fmla="*/ 752987 h 1041091"/>
                        <a:gd name="connsiteX6" fmla="*/ 1 w 1326904"/>
                        <a:gd name="connsiteY6" fmla="*/ 752896 h 10410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26904" h="1041091">
                          <a:moveTo>
                            <a:pt x="0" y="288196"/>
                          </a:moveTo>
                          <a:cubicBezTo>
                            <a:pt x="27" y="288166"/>
                            <a:pt x="53" y="288135"/>
                            <a:pt x="80" y="288105"/>
                          </a:cubicBezTo>
                          <a:cubicBezTo>
                            <a:pt x="147422" y="143127"/>
                            <a:pt x="396942" y="0"/>
                            <a:pt x="679953" y="0"/>
                          </a:cubicBezTo>
                          <a:cubicBezTo>
                            <a:pt x="1132770" y="0"/>
                            <a:pt x="1326904" y="237394"/>
                            <a:pt x="1326904" y="524884"/>
                          </a:cubicBezTo>
                          <a:cubicBezTo>
                            <a:pt x="1326904" y="812373"/>
                            <a:pt x="1132770" y="1041091"/>
                            <a:pt x="679953" y="1041091"/>
                          </a:cubicBezTo>
                          <a:cubicBezTo>
                            <a:pt x="396942" y="1041091"/>
                            <a:pt x="147422" y="897964"/>
                            <a:pt x="80" y="752987"/>
                          </a:cubicBezTo>
                          <a:lnTo>
                            <a:pt x="1" y="752896"/>
                          </a:lnTo>
                        </a:path>
                      </a:pathLst>
                    </a:cu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フリーフォーム: 図形 43">
                      <a:extLst>
                        <a:ext uri="{FF2B5EF4-FFF2-40B4-BE49-F238E27FC236}">
                          <a16:creationId xmlns:a16="http://schemas.microsoft.com/office/drawing/2014/main" id="{8191DEC3-E545-42D0-ACBC-55A690C33A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2515" y="3209155"/>
                      <a:ext cx="761517" cy="1041091"/>
                    </a:xfrm>
                    <a:custGeom>
                      <a:avLst/>
                      <a:gdLst>
                        <a:gd name="connsiteX0" fmla="*/ 114566 w 761517"/>
                        <a:gd name="connsiteY0" fmla="*/ 0 h 1041091"/>
                        <a:gd name="connsiteX1" fmla="*/ 761517 w 761517"/>
                        <a:gd name="connsiteY1" fmla="*/ 524884 h 1041091"/>
                        <a:gd name="connsiteX2" fmla="*/ 114566 w 761517"/>
                        <a:gd name="connsiteY2" fmla="*/ 1041091 h 1041091"/>
                        <a:gd name="connsiteX3" fmla="*/ 30736 w 761517"/>
                        <a:gd name="connsiteY3" fmla="*/ 1036938 h 1041091"/>
                        <a:gd name="connsiteX4" fmla="*/ 1414 w 761517"/>
                        <a:gd name="connsiteY4" fmla="*/ 1032655 h 1041091"/>
                        <a:gd name="connsiteX5" fmla="*/ 31073 w 761517"/>
                        <a:gd name="connsiteY5" fmla="*/ 1030702 h 1041091"/>
                        <a:gd name="connsiteX6" fmla="*/ 520217 w 761517"/>
                        <a:gd name="connsiteY6" fmla="*/ 524884 h 1041091"/>
                        <a:gd name="connsiteX7" fmla="*/ 31073 w 761517"/>
                        <a:gd name="connsiteY7" fmla="*/ 10762 h 1041091"/>
                        <a:gd name="connsiteX8" fmla="*/ 0 w 761517"/>
                        <a:gd name="connsiteY8" fmla="*/ 8643 h 1041091"/>
                        <a:gd name="connsiteX9" fmla="*/ 30736 w 761517"/>
                        <a:gd name="connsiteY9" fmla="*/ 4153 h 1041091"/>
                        <a:gd name="connsiteX10" fmla="*/ 114566 w 761517"/>
                        <a:gd name="connsiteY10" fmla="*/ 0 h 10410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61517" h="1041091">
                          <a:moveTo>
                            <a:pt x="114566" y="0"/>
                          </a:moveTo>
                          <a:cubicBezTo>
                            <a:pt x="567383" y="0"/>
                            <a:pt x="761517" y="237394"/>
                            <a:pt x="761517" y="524884"/>
                          </a:cubicBezTo>
                          <a:cubicBezTo>
                            <a:pt x="761517" y="812373"/>
                            <a:pt x="567383" y="1041091"/>
                            <a:pt x="114566" y="1041091"/>
                          </a:cubicBezTo>
                          <a:cubicBezTo>
                            <a:pt x="86265" y="1041091"/>
                            <a:pt x="58299" y="1039660"/>
                            <a:pt x="30736" y="1036938"/>
                          </a:cubicBezTo>
                          <a:lnTo>
                            <a:pt x="1414" y="1032655"/>
                          </a:lnTo>
                          <a:lnTo>
                            <a:pt x="31073" y="1030702"/>
                          </a:lnTo>
                          <a:cubicBezTo>
                            <a:pt x="371583" y="982993"/>
                            <a:pt x="520217" y="776437"/>
                            <a:pt x="520217" y="524884"/>
                          </a:cubicBezTo>
                          <a:cubicBezTo>
                            <a:pt x="520217" y="273330"/>
                            <a:pt x="371583" y="60131"/>
                            <a:pt x="31073" y="10762"/>
                          </a:cubicBezTo>
                          <a:lnTo>
                            <a:pt x="0" y="8643"/>
                          </a:lnTo>
                          <a:lnTo>
                            <a:pt x="30736" y="4153"/>
                          </a:lnTo>
                          <a:cubicBezTo>
                            <a:pt x="58299" y="1431"/>
                            <a:pt x="86265" y="0"/>
                            <a:pt x="114566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4010B886-8332-4B4B-AF81-E3186E0624F6}"/>
                      </a:ext>
                    </a:extLst>
                  </p:cNvPr>
                  <p:cNvSpPr/>
                  <p:nvPr/>
                </p:nvSpPr>
                <p:spPr>
                  <a:xfrm>
                    <a:off x="3504716" y="2371883"/>
                    <a:ext cx="869953" cy="2235712"/>
                  </a:xfrm>
                  <a:custGeom>
                    <a:avLst/>
                    <a:gdLst>
                      <a:gd name="connsiteX0" fmla="*/ 108284 w 869953"/>
                      <a:gd name="connsiteY0" fmla="*/ 0 h 2235712"/>
                      <a:gd name="connsiteX1" fmla="*/ 165483 w 869953"/>
                      <a:gd name="connsiteY1" fmla="*/ 3300 h 2235712"/>
                      <a:gd name="connsiteX2" fmla="*/ 869953 w 869953"/>
                      <a:gd name="connsiteY2" fmla="*/ 1127151 h 2235712"/>
                      <a:gd name="connsiteX3" fmla="*/ 165483 w 869953"/>
                      <a:gd name="connsiteY3" fmla="*/ 2232537 h 2235712"/>
                      <a:gd name="connsiteX4" fmla="*/ 108415 w 869953"/>
                      <a:gd name="connsiteY4" fmla="*/ 2235712 h 2235712"/>
                      <a:gd name="connsiteX5" fmla="*/ 0 w 869953"/>
                      <a:gd name="connsiteY5" fmla="*/ 2165789 h 2235712"/>
                      <a:gd name="connsiteX6" fmla="*/ 60010 w 869953"/>
                      <a:gd name="connsiteY6" fmla="*/ 2169111 h 2235712"/>
                      <a:gd name="connsiteX7" fmla="*/ 816584 w 869953"/>
                      <a:gd name="connsiteY7" fmla="*/ 1126575 h 2235712"/>
                      <a:gd name="connsiteX8" fmla="*/ 60010 w 869953"/>
                      <a:gd name="connsiteY8" fmla="*/ 66517 h 2235712"/>
                      <a:gd name="connsiteX9" fmla="*/ 0 w 869953"/>
                      <a:gd name="connsiteY9" fmla="*/ 69840 h 2235712"/>
                      <a:gd name="connsiteX10" fmla="*/ 108284 w 869953"/>
                      <a:gd name="connsiteY10" fmla="*/ 0 h 2235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69953" h="2235712">
                        <a:moveTo>
                          <a:pt x="108284" y="0"/>
                        </a:moveTo>
                        <a:lnTo>
                          <a:pt x="165483" y="3300"/>
                        </a:lnTo>
                        <a:cubicBezTo>
                          <a:pt x="657233" y="61702"/>
                          <a:pt x="869953" y="547043"/>
                          <a:pt x="869953" y="1127151"/>
                        </a:cubicBezTo>
                        <a:cubicBezTo>
                          <a:pt x="869953" y="1707258"/>
                          <a:pt x="657233" y="2176187"/>
                          <a:pt x="165483" y="2232537"/>
                        </a:cubicBezTo>
                        <a:lnTo>
                          <a:pt x="108415" y="2235712"/>
                        </a:lnTo>
                        <a:lnTo>
                          <a:pt x="0" y="2165789"/>
                        </a:lnTo>
                        <a:lnTo>
                          <a:pt x="60010" y="2169111"/>
                        </a:lnTo>
                        <a:cubicBezTo>
                          <a:pt x="589555" y="2169111"/>
                          <a:pt x="816584" y="1707190"/>
                          <a:pt x="816584" y="1126575"/>
                        </a:cubicBezTo>
                        <a:cubicBezTo>
                          <a:pt x="816584" y="545960"/>
                          <a:pt x="589555" y="66517"/>
                          <a:pt x="60010" y="66517"/>
                        </a:cubicBezTo>
                        <a:lnTo>
                          <a:pt x="0" y="69840"/>
                        </a:lnTo>
                        <a:lnTo>
                          <a:pt x="10828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96E1824A-A80F-4F0B-BA69-930A942C8F02}"/>
                      </a:ext>
                    </a:extLst>
                  </p:cNvPr>
                  <p:cNvSpPr/>
                  <p:nvPr/>
                </p:nvSpPr>
                <p:spPr>
                  <a:xfrm>
                    <a:off x="3366321" y="2499360"/>
                    <a:ext cx="831991" cy="1980674"/>
                  </a:xfrm>
                  <a:custGeom>
                    <a:avLst/>
                    <a:gdLst>
                      <a:gd name="connsiteX0" fmla="*/ 136036 w 831991"/>
                      <a:gd name="connsiteY0" fmla="*/ 0 h 1980674"/>
                      <a:gd name="connsiteX1" fmla="*/ 831991 w 831991"/>
                      <a:gd name="connsiteY1" fmla="*/ 998590 h 1980674"/>
                      <a:gd name="connsiteX2" fmla="*/ 136036 w 831991"/>
                      <a:gd name="connsiteY2" fmla="*/ 1980674 h 1980674"/>
                      <a:gd name="connsiteX3" fmla="*/ 56956 w 831991"/>
                      <a:gd name="connsiteY3" fmla="*/ 1976191 h 1980674"/>
                      <a:gd name="connsiteX4" fmla="*/ 0 w 831991"/>
                      <a:gd name="connsiteY4" fmla="*/ 1931718 h 1980674"/>
                      <a:gd name="connsiteX5" fmla="*/ 59836 w 831991"/>
                      <a:gd name="connsiteY5" fmla="*/ 1934954 h 1980674"/>
                      <a:gd name="connsiteX6" fmla="*/ 755791 w 831991"/>
                      <a:gd name="connsiteY6" fmla="*/ 998209 h 1980674"/>
                      <a:gd name="connsiteX7" fmla="*/ 59836 w 831991"/>
                      <a:gd name="connsiteY7" fmla="*/ 45720 h 1980674"/>
                      <a:gd name="connsiteX8" fmla="*/ 0 w 831991"/>
                      <a:gd name="connsiteY8" fmla="*/ 48956 h 1980674"/>
                      <a:gd name="connsiteX9" fmla="*/ 56956 w 831991"/>
                      <a:gd name="connsiteY9" fmla="*/ 4484 h 1980674"/>
                      <a:gd name="connsiteX10" fmla="*/ 136036 w 831991"/>
                      <a:gd name="connsiteY10" fmla="*/ 0 h 1980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991" h="1980674">
                        <a:moveTo>
                          <a:pt x="136036" y="0"/>
                        </a:moveTo>
                        <a:cubicBezTo>
                          <a:pt x="623153" y="0"/>
                          <a:pt x="831991" y="451642"/>
                          <a:pt x="831991" y="998590"/>
                        </a:cubicBezTo>
                        <a:cubicBezTo>
                          <a:pt x="831991" y="1545538"/>
                          <a:pt x="623153" y="1980674"/>
                          <a:pt x="136036" y="1980674"/>
                        </a:cubicBezTo>
                        <a:lnTo>
                          <a:pt x="56956" y="1976191"/>
                        </a:lnTo>
                        <a:lnTo>
                          <a:pt x="0" y="1931718"/>
                        </a:lnTo>
                        <a:lnTo>
                          <a:pt x="59836" y="1934954"/>
                        </a:lnTo>
                        <a:cubicBezTo>
                          <a:pt x="546953" y="1934954"/>
                          <a:pt x="755791" y="1519907"/>
                          <a:pt x="755791" y="998209"/>
                        </a:cubicBezTo>
                        <a:cubicBezTo>
                          <a:pt x="755791" y="476511"/>
                          <a:pt x="546953" y="45720"/>
                          <a:pt x="59836" y="45720"/>
                        </a:cubicBezTo>
                        <a:lnTo>
                          <a:pt x="0" y="48956"/>
                        </a:lnTo>
                        <a:lnTo>
                          <a:pt x="56956" y="4484"/>
                        </a:lnTo>
                        <a:lnTo>
                          <a:pt x="136036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E46825A3-4911-4419-B255-314F71929A22}"/>
                      </a:ext>
                    </a:extLst>
                  </p:cNvPr>
                  <p:cNvSpPr/>
                  <p:nvPr/>
                </p:nvSpPr>
                <p:spPr>
                  <a:xfrm>
                    <a:off x="3423277" y="2438400"/>
                    <a:ext cx="898023" cy="2102594"/>
                  </a:xfrm>
                  <a:custGeom>
                    <a:avLst/>
                    <a:gdLst>
                      <a:gd name="connsiteX0" fmla="*/ 141449 w 898023"/>
                      <a:gd name="connsiteY0" fmla="*/ 0 h 2102594"/>
                      <a:gd name="connsiteX1" fmla="*/ 898023 w 898023"/>
                      <a:gd name="connsiteY1" fmla="*/ 1060058 h 2102594"/>
                      <a:gd name="connsiteX2" fmla="*/ 141449 w 898023"/>
                      <a:gd name="connsiteY2" fmla="*/ 2102594 h 2102594"/>
                      <a:gd name="connsiteX3" fmla="*/ 81439 w 898023"/>
                      <a:gd name="connsiteY3" fmla="*/ 2099272 h 2102594"/>
                      <a:gd name="connsiteX4" fmla="*/ 70642 w 898023"/>
                      <a:gd name="connsiteY4" fmla="*/ 2092308 h 2102594"/>
                      <a:gd name="connsiteX5" fmla="*/ 0 w 898023"/>
                      <a:gd name="connsiteY5" fmla="*/ 2037151 h 2102594"/>
                      <a:gd name="connsiteX6" fmla="*/ 79080 w 898023"/>
                      <a:gd name="connsiteY6" fmla="*/ 2041634 h 2102594"/>
                      <a:gd name="connsiteX7" fmla="*/ 775035 w 898023"/>
                      <a:gd name="connsiteY7" fmla="*/ 1059550 h 2102594"/>
                      <a:gd name="connsiteX8" fmla="*/ 79080 w 898023"/>
                      <a:gd name="connsiteY8" fmla="*/ 60960 h 2102594"/>
                      <a:gd name="connsiteX9" fmla="*/ 0 w 898023"/>
                      <a:gd name="connsiteY9" fmla="*/ 65444 h 2102594"/>
                      <a:gd name="connsiteX10" fmla="*/ 70642 w 898023"/>
                      <a:gd name="connsiteY10" fmla="*/ 10286 h 2102594"/>
                      <a:gd name="connsiteX11" fmla="*/ 81439 w 898023"/>
                      <a:gd name="connsiteY11" fmla="*/ 3323 h 2102594"/>
                      <a:gd name="connsiteX12" fmla="*/ 141449 w 898023"/>
                      <a:gd name="connsiteY12" fmla="*/ 0 h 21025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98023" h="2102594">
                        <a:moveTo>
                          <a:pt x="141449" y="0"/>
                        </a:moveTo>
                        <a:cubicBezTo>
                          <a:pt x="670994" y="0"/>
                          <a:pt x="898023" y="479443"/>
                          <a:pt x="898023" y="1060058"/>
                        </a:cubicBezTo>
                        <a:cubicBezTo>
                          <a:pt x="898023" y="1640673"/>
                          <a:pt x="670994" y="2102594"/>
                          <a:pt x="141449" y="2102594"/>
                        </a:cubicBezTo>
                        <a:lnTo>
                          <a:pt x="81439" y="2099272"/>
                        </a:lnTo>
                        <a:lnTo>
                          <a:pt x="70642" y="2092308"/>
                        </a:lnTo>
                        <a:lnTo>
                          <a:pt x="0" y="2037151"/>
                        </a:lnTo>
                        <a:lnTo>
                          <a:pt x="79080" y="2041634"/>
                        </a:lnTo>
                        <a:cubicBezTo>
                          <a:pt x="566197" y="2041634"/>
                          <a:pt x="775035" y="1606498"/>
                          <a:pt x="775035" y="1059550"/>
                        </a:cubicBezTo>
                        <a:cubicBezTo>
                          <a:pt x="775035" y="512602"/>
                          <a:pt x="566197" y="60960"/>
                          <a:pt x="79080" y="60960"/>
                        </a:cubicBezTo>
                        <a:lnTo>
                          <a:pt x="0" y="65444"/>
                        </a:lnTo>
                        <a:lnTo>
                          <a:pt x="70642" y="10286"/>
                        </a:lnTo>
                        <a:lnTo>
                          <a:pt x="81439" y="3323"/>
                        </a:lnTo>
                        <a:lnTo>
                          <a:pt x="14144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7359DF11-1121-417D-842B-3C3A3F6BCF95}"/>
                      </a:ext>
                    </a:extLst>
                  </p:cNvPr>
                  <p:cNvGrpSpPr/>
                  <p:nvPr/>
                </p:nvGrpSpPr>
                <p:grpSpPr>
                  <a:xfrm>
                    <a:off x="4227153" y="4793539"/>
                    <a:ext cx="925052" cy="570653"/>
                    <a:chOff x="4227152" y="4737309"/>
                    <a:chExt cx="1016205" cy="626884"/>
                  </a:xfrm>
                </p:grpSpPr>
                <p:sp>
                  <p:nvSpPr>
                    <p:cNvPr id="41" name="フリーフォーム: 図形 40">
                      <a:extLst>
                        <a:ext uri="{FF2B5EF4-FFF2-40B4-BE49-F238E27FC236}">
                          <a16:creationId xmlns:a16="http://schemas.microsoft.com/office/drawing/2014/main" id="{E7C02035-A781-4A2B-B227-22845FACAE04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227152" y="4737309"/>
                      <a:ext cx="1016205" cy="473162"/>
                    </a:xfrm>
                    <a:custGeom>
                      <a:avLst/>
                      <a:gdLst>
                        <a:gd name="connsiteX0" fmla="*/ 98422 w 1016205"/>
                        <a:gd name="connsiteY0" fmla="*/ 84044 h 473162"/>
                        <a:gd name="connsiteX1" fmla="*/ 125271 w 1016205"/>
                        <a:gd name="connsiteY1" fmla="*/ 69293 h 473162"/>
                        <a:gd name="connsiteX2" fmla="*/ 494308 w 1016205"/>
                        <a:gd name="connsiteY2" fmla="*/ 0 h 473162"/>
                        <a:gd name="connsiteX3" fmla="*/ 1016205 w 1016205"/>
                        <a:gd name="connsiteY3" fmla="*/ 236581 h 473162"/>
                        <a:gd name="connsiteX4" fmla="*/ 494308 w 1016205"/>
                        <a:gd name="connsiteY4" fmla="*/ 473162 h 473162"/>
                        <a:gd name="connsiteX5" fmla="*/ 13424 w 1016205"/>
                        <a:gd name="connsiteY5" fmla="*/ 328669 h 473162"/>
                        <a:gd name="connsiteX6" fmla="*/ 0 w 1016205"/>
                        <a:gd name="connsiteY6" fmla="*/ 309066 h 473162"/>
                        <a:gd name="connsiteX7" fmla="*/ 324193 w 1016205"/>
                        <a:gd name="connsiteY7" fmla="*/ 262045 h 473162"/>
                        <a:gd name="connsiteX0" fmla="*/ 324193 w 1016205"/>
                        <a:gd name="connsiteY0" fmla="*/ 262045 h 473162"/>
                        <a:gd name="connsiteX1" fmla="*/ 98422 w 1016205"/>
                        <a:gd name="connsiteY1" fmla="*/ 84044 h 473162"/>
                        <a:gd name="connsiteX2" fmla="*/ 125271 w 1016205"/>
                        <a:gd name="connsiteY2" fmla="*/ 69293 h 473162"/>
                        <a:gd name="connsiteX3" fmla="*/ 494308 w 1016205"/>
                        <a:gd name="connsiteY3" fmla="*/ 0 h 473162"/>
                        <a:gd name="connsiteX4" fmla="*/ 1016205 w 1016205"/>
                        <a:gd name="connsiteY4" fmla="*/ 236581 h 473162"/>
                        <a:gd name="connsiteX5" fmla="*/ 494308 w 1016205"/>
                        <a:gd name="connsiteY5" fmla="*/ 473162 h 473162"/>
                        <a:gd name="connsiteX6" fmla="*/ 13424 w 1016205"/>
                        <a:gd name="connsiteY6" fmla="*/ 328669 h 473162"/>
                        <a:gd name="connsiteX7" fmla="*/ 0 w 1016205"/>
                        <a:gd name="connsiteY7" fmla="*/ 309066 h 473162"/>
                        <a:gd name="connsiteX8" fmla="*/ 415633 w 1016205"/>
                        <a:gd name="connsiteY8" fmla="*/ 353485 h 473162"/>
                        <a:gd name="connsiteX0" fmla="*/ 324193 w 1016205"/>
                        <a:gd name="connsiteY0" fmla="*/ 262045 h 473162"/>
                        <a:gd name="connsiteX1" fmla="*/ 98422 w 1016205"/>
                        <a:gd name="connsiteY1" fmla="*/ 84044 h 473162"/>
                        <a:gd name="connsiteX2" fmla="*/ 125271 w 1016205"/>
                        <a:gd name="connsiteY2" fmla="*/ 69293 h 473162"/>
                        <a:gd name="connsiteX3" fmla="*/ 494308 w 1016205"/>
                        <a:gd name="connsiteY3" fmla="*/ 0 h 473162"/>
                        <a:gd name="connsiteX4" fmla="*/ 1016205 w 1016205"/>
                        <a:gd name="connsiteY4" fmla="*/ 236581 h 473162"/>
                        <a:gd name="connsiteX5" fmla="*/ 494308 w 1016205"/>
                        <a:gd name="connsiteY5" fmla="*/ 473162 h 473162"/>
                        <a:gd name="connsiteX6" fmla="*/ 13424 w 1016205"/>
                        <a:gd name="connsiteY6" fmla="*/ 328669 h 473162"/>
                        <a:gd name="connsiteX7" fmla="*/ 0 w 1016205"/>
                        <a:gd name="connsiteY7" fmla="*/ 309066 h 473162"/>
                        <a:gd name="connsiteX0" fmla="*/ 98422 w 1016205"/>
                        <a:gd name="connsiteY0" fmla="*/ 84044 h 473162"/>
                        <a:gd name="connsiteX1" fmla="*/ 125271 w 1016205"/>
                        <a:gd name="connsiteY1" fmla="*/ 69293 h 473162"/>
                        <a:gd name="connsiteX2" fmla="*/ 494308 w 1016205"/>
                        <a:gd name="connsiteY2" fmla="*/ 0 h 473162"/>
                        <a:gd name="connsiteX3" fmla="*/ 1016205 w 1016205"/>
                        <a:gd name="connsiteY3" fmla="*/ 236581 h 473162"/>
                        <a:gd name="connsiteX4" fmla="*/ 494308 w 1016205"/>
                        <a:gd name="connsiteY4" fmla="*/ 473162 h 473162"/>
                        <a:gd name="connsiteX5" fmla="*/ 13424 w 1016205"/>
                        <a:gd name="connsiteY5" fmla="*/ 328669 h 473162"/>
                        <a:gd name="connsiteX6" fmla="*/ 0 w 1016205"/>
                        <a:gd name="connsiteY6" fmla="*/ 309066 h 4731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16205" h="473162">
                          <a:moveTo>
                            <a:pt x="98422" y="84044"/>
                          </a:moveTo>
                          <a:lnTo>
                            <a:pt x="125271" y="69293"/>
                          </a:lnTo>
                          <a:cubicBezTo>
                            <a:pt x="219716" y="26480"/>
                            <a:pt x="350190" y="0"/>
                            <a:pt x="494308" y="0"/>
                          </a:cubicBezTo>
                          <a:cubicBezTo>
                            <a:pt x="782544" y="0"/>
                            <a:pt x="1016205" y="105921"/>
                            <a:pt x="1016205" y="236581"/>
                          </a:cubicBezTo>
                          <a:cubicBezTo>
                            <a:pt x="1016205" y="367241"/>
                            <a:pt x="782544" y="473162"/>
                            <a:pt x="494308" y="473162"/>
                          </a:cubicBezTo>
                          <a:cubicBezTo>
                            <a:pt x="278131" y="473162"/>
                            <a:pt x="92653" y="413581"/>
                            <a:pt x="13424" y="328669"/>
                          </a:cubicBezTo>
                          <a:lnTo>
                            <a:pt x="0" y="309066"/>
                          </a:lnTo>
                        </a:path>
                      </a:pathLst>
                    </a:cu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フリーフォーム: 図形 41">
                      <a:extLst>
                        <a:ext uri="{FF2B5EF4-FFF2-40B4-BE49-F238E27FC236}">
                          <a16:creationId xmlns:a16="http://schemas.microsoft.com/office/drawing/2014/main" id="{82DF1E62-4923-4E38-9F30-996536AB3C9F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886829" y="4968786"/>
                      <a:ext cx="300677" cy="395407"/>
                    </a:xfrm>
                    <a:custGeom>
                      <a:avLst/>
                      <a:gdLst>
                        <a:gd name="connsiteX0" fmla="*/ 135355 w 373915"/>
                        <a:gd name="connsiteY0" fmla="*/ 0 h 491719"/>
                        <a:gd name="connsiteX1" fmla="*/ 183822 w 373915"/>
                        <a:gd name="connsiteY1" fmla="*/ 18127 h 491719"/>
                        <a:gd name="connsiteX2" fmla="*/ 373915 w 373915"/>
                        <a:gd name="connsiteY2" fmla="*/ 226163 h 491719"/>
                        <a:gd name="connsiteX3" fmla="*/ 87769 w 373915"/>
                        <a:gd name="connsiteY3" fmla="*/ 470125 h 491719"/>
                        <a:gd name="connsiteX4" fmla="*/ 0 w 373915"/>
                        <a:gd name="connsiteY4" fmla="*/ 491719 h 491719"/>
                        <a:gd name="connsiteX5" fmla="*/ 65888 w 373915"/>
                        <a:gd name="connsiteY5" fmla="*/ 432612 h 491719"/>
                        <a:gd name="connsiteX6" fmla="*/ 176731 w 373915"/>
                        <a:gd name="connsiteY6" fmla="*/ 164030 h 491719"/>
                        <a:gd name="connsiteX7" fmla="*/ 163545 w 373915"/>
                        <a:gd name="connsiteY7" fmla="*/ 67217 h 491719"/>
                        <a:gd name="connsiteX8" fmla="*/ 135355 w 373915"/>
                        <a:gd name="connsiteY8" fmla="*/ 0 h 4917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73915" h="491719">
                          <a:moveTo>
                            <a:pt x="135355" y="0"/>
                          </a:moveTo>
                          <a:lnTo>
                            <a:pt x="183822" y="18127"/>
                          </a:lnTo>
                          <a:cubicBezTo>
                            <a:pt x="301271" y="71368"/>
                            <a:pt x="373915" y="144920"/>
                            <a:pt x="373915" y="226163"/>
                          </a:cubicBezTo>
                          <a:cubicBezTo>
                            <a:pt x="373915" y="327717"/>
                            <a:pt x="260409" y="417253"/>
                            <a:pt x="87769" y="470125"/>
                          </a:cubicBezTo>
                          <a:lnTo>
                            <a:pt x="0" y="491719"/>
                          </a:lnTo>
                          <a:lnTo>
                            <a:pt x="65888" y="432612"/>
                          </a:lnTo>
                          <a:cubicBezTo>
                            <a:pt x="135868" y="355944"/>
                            <a:pt x="176731" y="263519"/>
                            <a:pt x="176731" y="164030"/>
                          </a:cubicBezTo>
                          <a:cubicBezTo>
                            <a:pt x="176731" y="130867"/>
                            <a:pt x="172190" y="98488"/>
                            <a:pt x="163545" y="67217"/>
                          </a:cubicBezTo>
                          <a:lnTo>
                            <a:pt x="135355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5D2316A6-EED5-4477-891A-90D3697E501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950622" y="1582959"/>
                    <a:ext cx="1689224" cy="616273"/>
                  </a:xfrm>
                  <a:custGeom>
                    <a:avLst/>
                    <a:gdLst>
                      <a:gd name="connsiteX0" fmla="*/ 710818 w 1689224"/>
                      <a:gd name="connsiteY0" fmla="*/ 36905 h 616273"/>
                      <a:gd name="connsiteX1" fmla="*/ 1027485 w 1689224"/>
                      <a:gd name="connsiteY1" fmla="*/ 0 h 616273"/>
                      <a:gd name="connsiteX2" fmla="*/ 1622878 w 1689224"/>
                      <a:gd name="connsiteY2" fmla="*/ 140194 h 616273"/>
                      <a:gd name="connsiteX3" fmla="*/ 1689224 w 1689224"/>
                      <a:gd name="connsiteY3" fmla="*/ 182391 h 616273"/>
                      <a:gd name="connsiteX4" fmla="*/ 1424203 w 1689224"/>
                      <a:gd name="connsiteY4" fmla="*/ 168689 h 616273"/>
                      <a:gd name="connsiteX5" fmla="*/ 16890 w 1689224"/>
                      <a:gd name="connsiteY5" fmla="*/ 598291 h 616273"/>
                      <a:gd name="connsiteX6" fmla="*/ 0 w 1689224"/>
                      <a:gd name="connsiteY6" fmla="*/ 616273 h 616273"/>
                      <a:gd name="connsiteX7" fmla="*/ 46275 w 1689224"/>
                      <a:gd name="connsiteY7" fmla="*/ 501359 h 616273"/>
                      <a:gd name="connsiteX8" fmla="*/ 710818 w 1689224"/>
                      <a:gd name="connsiteY8" fmla="*/ 36905 h 6162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89224" h="616273">
                        <a:moveTo>
                          <a:pt x="710818" y="36905"/>
                        </a:moveTo>
                        <a:cubicBezTo>
                          <a:pt x="810853" y="12921"/>
                          <a:pt x="917212" y="0"/>
                          <a:pt x="1027485" y="0"/>
                        </a:cubicBezTo>
                        <a:cubicBezTo>
                          <a:pt x="1248032" y="0"/>
                          <a:pt x="1452920" y="51683"/>
                          <a:pt x="1622878" y="140194"/>
                        </a:cubicBezTo>
                        <a:lnTo>
                          <a:pt x="1689224" y="182391"/>
                        </a:lnTo>
                        <a:lnTo>
                          <a:pt x="1424203" y="168689"/>
                        </a:lnTo>
                        <a:cubicBezTo>
                          <a:pt x="816506" y="168689"/>
                          <a:pt x="287914" y="342400"/>
                          <a:pt x="16890" y="598291"/>
                        </a:cubicBezTo>
                        <a:lnTo>
                          <a:pt x="0" y="616273"/>
                        </a:lnTo>
                        <a:lnTo>
                          <a:pt x="46275" y="501359"/>
                        </a:lnTo>
                        <a:cubicBezTo>
                          <a:pt x="167520" y="280388"/>
                          <a:pt x="410713" y="108859"/>
                          <a:pt x="710818" y="3690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61D6B98F-E920-4D26-930C-4854619E0602}"/>
                    </a:ext>
                  </a:extLst>
                </p:cNvPr>
                <p:cNvSpPr/>
                <p:nvPr/>
              </p:nvSpPr>
              <p:spPr bwMode="auto">
                <a:xfrm>
                  <a:off x="1801354" y="3694902"/>
                  <a:ext cx="321620" cy="321620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740F944B-7C96-4971-972B-B4761A665DAB}"/>
                    </a:ext>
                  </a:extLst>
                </p:cNvPr>
                <p:cNvSpPr/>
                <p:nvPr/>
              </p:nvSpPr>
              <p:spPr bwMode="auto">
                <a:xfrm>
                  <a:off x="1895171" y="3783576"/>
                  <a:ext cx="134286" cy="134286"/>
                </a:xfrm>
                <a:prstGeom prst="ellipse">
                  <a:avLst/>
                </a:prstGeom>
                <a:solidFill>
                  <a:srgbClr val="FFFFFF">
                    <a:lumMod val="65000"/>
                  </a:srgbClr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8AEA8BC-D43D-422D-BDC3-23C70D7024FE}"/>
                  </a:ext>
                </a:extLst>
              </p:cNvPr>
              <p:cNvSpPr/>
              <p:nvPr/>
            </p:nvSpPr>
            <p:spPr bwMode="auto">
              <a:xfrm rot="2700000">
                <a:off x="1593646" y="3452899"/>
                <a:ext cx="238040" cy="399386"/>
              </a:xfrm>
              <a:custGeom>
                <a:avLst/>
                <a:gdLst>
                  <a:gd name="connsiteX0" fmla="*/ 374135 w 374135"/>
                  <a:gd name="connsiteY0" fmla="*/ 0 h 655212"/>
                  <a:gd name="connsiteX1" fmla="*/ 374135 w 374135"/>
                  <a:gd name="connsiteY1" fmla="*/ 128588 h 655212"/>
                  <a:gd name="connsiteX2" fmla="*/ 354410 w 374135"/>
                  <a:gd name="connsiteY2" fmla="*/ 168121 h 655212"/>
                  <a:gd name="connsiteX3" fmla="*/ 214078 w 374135"/>
                  <a:gd name="connsiteY3" fmla="*/ 121214 h 655212"/>
                  <a:gd name="connsiteX4" fmla="*/ 260985 w 374135"/>
                  <a:gd name="connsiteY4" fmla="*/ 261546 h 655212"/>
                  <a:gd name="connsiteX5" fmla="*/ 128587 w 374135"/>
                  <a:gd name="connsiteY5" fmla="*/ 327606 h 655212"/>
                  <a:gd name="connsiteX6" fmla="*/ 260985 w 374135"/>
                  <a:gd name="connsiteY6" fmla="*/ 393666 h 655212"/>
                  <a:gd name="connsiteX7" fmla="*/ 214078 w 374135"/>
                  <a:gd name="connsiteY7" fmla="*/ 533998 h 655212"/>
                  <a:gd name="connsiteX8" fmla="*/ 354410 w 374135"/>
                  <a:gd name="connsiteY8" fmla="*/ 487091 h 655212"/>
                  <a:gd name="connsiteX9" fmla="*/ 374135 w 374135"/>
                  <a:gd name="connsiteY9" fmla="*/ 526624 h 655212"/>
                  <a:gd name="connsiteX10" fmla="*/ 374135 w 374135"/>
                  <a:gd name="connsiteY10" fmla="*/ 655212 h 655212"/>
                  <a:gd name="connsiteX11" fmla="*/ 325307 w 374135"/>
                  <a:gd name="connsiteY11" fmla="*/ 557351 h 655212"/>
                  <a:gd name="connsiteX12" fmla="*/ 123153 w 374135"/>
                  <a:gd name="connsiteY12" fmla="*/ 624923 h 655212"/>
                  <a:gd name="connsiteX13" fmla="*/ 190725 w 374135"/>
                  <a:gd name="connsiteY13" fmla="*/ 422769 h 655212"/>
                  <a:gd name="connsiteX14" fmla="*/ 0 w 374135"/>
                  <a:gd name="connsiteY14" fmla="*/ 327606 h 655212"/>
                  <a:gd name="connsiteX15" fmla="*/ 190725 w 374135"/>
                  <a:gd name="connsiteY15" fmla="*/ 232443 h 655212"/>
                  <a:gd name="connsiteX16" fmla="*/ 123153 w 374135"/>
                  <a:gd name="connsiteY16" fmla="*/ 30289 h 655212"/>
                  <a:gd name="connsiteX17" fmla="*/ 325307 w 374135"/>
                  <a:gd name="connsiteY17" fmla="*/ 97861 h 655212"/>
                  <a:gd name="connsiteX0" fmla="*/ 325307 w 374135"/>
                  <a:gd name="connsiteY0" fmla="*/ 67572 h 624923"/>
                  <a:gd name="connsiteX1" fmla="*/ 374135 w 374135"/>
                  <a:gd name="connsiteY1" fmla="*/ 98299 h 624923"/>
                  <a:gd name="connsiteX2" fmla="*/ 354410 w 374135"/>
                  <a:gd name="connsiteY2" fmla="*/ 137832 h 624923"/>
                  <a:gd name="connsiteX3" fmla="*/ 214078 w 374135"/>
                  <a:gd name="connsiteY3" fmla="*/ 90925 h 624923"/>
                  <a:gd name="connsiteX4" fmla="*/ 260985 w 374135"/>
                  <a:gd name="connsiteY4" fmla="*/ 231257 h 624923"/>
                  <a:gd name="connsiteX5" fmla="*/ 128587 w 374135"/>
                  <a:gd name="connsiteY5" fmla="*/ 297317 h 624923"/>
                  <a:gd name="connsiteX6" fmla="*/ 260985 w 374135"/>
                  <a:gd name="connsiteY6" fmla="*/ 363377 h 624923"/>
                  <a:gd name="connsiteX7" fmla="*/ 214078 w 374135"/>
                  <a:gd name="connsiteY7" fmla="*/ 503709 h 624923"/>
                  <a:gd name="connsiteX8" fmla="*/ 354410 w 374135"/>
                  <a:gd name="connsiteY8" fmla="*/ 456802 h 624923"/>
                  <a:gd name="connsiteX9" fmla="*/ 374135 w 374135"/>
                  <a:gd name="connsiteY9" fmla="*/ 496335 h 624923"/>
                  <a:gd name="connsiteX10" fmla="*/ 374135 w 374135"/>
                  <a:gd name="connsiteY10" fmla="*/ 624923 h 624923"/>
                  <a:gd name="connsiteX11" fmla="*/ 325307 w 374135"/>
                  <a:gd name="connsiteY11" fmla="*/ 527062 h 624923"/>
                  <a:gd name="connsiteX12" fmla="*/ 123153 w 374135"/>
                  <a:gd name="connsiteY12" fmla="*/ 594634 h 624923"/>
                  <a:gd name="connsiteX13" fmla="*/ 190725 w 374135"/>
                  <a:gd name="connsiteY13" fmla="*/ 392480 h 624923"/>
                  <a:gd name="connsiteX14" fmla="*/ 0 w 374135"/>
                  <a:gd name="connsiteY14" fmla="*/ 297317 h 624923"/>
                  <a:gd name="connsiteX15" fmla="*/ 190725 w 374135"/>
                  <a:gd name="connsiteY15" fmla="*/ 202154 h 624923"/>
                  <a:gd name="connsiteX16" fmla="*/ 123153 w 374135"/>
                  <a:gd name="connsiteY16" fmla="*/ 0 h 624923"/>
                  <a:gd name="connsiteX17" fmla="*/ 325307 w 374135"/>
                  <a:gd name="connsiteY17" fmla="*/ 67572 h 624923"/>
                  <a:gd name="connsiteX0" fmla="*/ 325307 w 374135"/>
                  <a:gd name="connsiteY0" fmla="*/ 67572 h 624923"/>
                  <a:gd name="connsiteX1" fmla="*/ 354410 w 374135"/>
                  <a:gd name="connsiteY1" fmla="*/ 137832 h 624923"/>
                  <a:gd name="connsiteX2" fmla="*/ 214078 w 374135"/>
                  <a:gd name="connsiteY2" fmla="*/ 90925 h 624923"/>
                  <a:gd name="connsiteX3" fmla="*/ 260985 w 374135"/>
                  <a:gd name="connsiteY3" fmla="*/ 231257 h 624923"/>
                  <a:gd name="connsiteX4" fmla="*/ 128587 w 374135"/>
                  <a:gd name="connsiteY4" fmla="*/ 297317 h 624923"/>
                  <a:gd name="connsiteX5" fmla="*/ 260985 w 374135"/>
                  <a:gd name="connsiteY5" fmla="*/ 363377 h 624923"/>
                  <a:gd name="connsiteX6" fmla="*/ 214078 w 374135"/>
                  <a:gd name="connsiteY6" fmla="*/ 503709 h 624923"/>
                  <a:gd name="connsiteX7" fmla="*/ 354410 w 374135"/>
                  <a:gd name="connsiteY7" fmla="*/ 456802 h 624923"/>
                  <a:gd name="connsiteX8" fmla="*/ 374135 w 374135"/>
                  <a:gd name="connsiteY8" fmla="*/ 496335 h 624923"/>
                  <a:gd name="connsiteX9" fmla="*/ 374135 w 374135"/>
                  <a:gd name="connsiteY9" fmla="*/ 624923 h 624923"/>
                  <a:gd name="connsiteX10" fmla="*/ 325307 w 374135"/>
                  <a:gd name="connsiteY10" fmla="*/ 527062 h 624923"/>
                  <a:gd name="connsiteX11" fmla="*/ 123153 w 374135"/>
                  <a:gd name="connsiteY11" fmla="*/ 594634 h 624923"/>
                  <a:gd name="connsiteX12" fmla="*/ 190725 w 374135"/>
                  <a:gd name="connsiteY12" fmla="*/ 392480 h 624923"/>
                  <a:gd name="connsiteX13" fmla="*/ 0 w 374135"/>
                  <a:gd name="connsiteY13" fmla="*/ 297317 h 624923"/>
                  <a:gd name="connsiteX14" fmla="*/ 190725 w 374135"/>
                  <a:gd name="connsiteY14" fmla="*/ 202154 h 624923"/>
                  <a:gd name="connsiteX15" fmla="*/ 123153 w 374135"/>
                  <a:gd name="connsiteY15" fmla="*/ 0 h 624923"/>
                  <a:gd name="connsiteX16" fmla="*/ 325307 w 374135"/>
                  <a:gd name="connsiteY16" fmla="*/ 67572 h 624923"/>
                  <a:gd name="connsiteX0" fmla="*/ 325307 w 374135"/>
                  <a:gd name="connsiteY0" fmla="*/ 67572 h 594634"/>
                  <a:gd name="connsiteX1" fmla="*/ 354410 w 374135"/>
                  <a:gd name="connsiteY1" fmla="*/ 137832 h 594634"/>
                  <a:gd name="connsiteX2" fmla="*/ 214078 w 374135"/>
                  <a:gd name="connsiteY2" fmla="*/ 90925 h 594634"/>
                  <a:gd name="connsiteX3" fmla="*/ 260985 w 374135"/>
                  <a:gd name="connsiteY3" fmla="*/ 231257 h 594634"/>
                  <a:gd name="connsiteX4" fmla="*/ 128587 w 374135"/>
                  <a:gd name="connsiteY4" fmla="*/ 297317 h 594634"/>
                  <a:gd name="connsiteX5" fmla="*/ 260985 w 374135"/>
                  <a:gd name="connsiteY5" fmla="*/ 363377 h 594634"/>
                  <a:gd name="connsiteX6" fmla="*/ 214078 w 374135"/>
                  <a:gd name="connsiteY6" fmla="*/ 503709 h 594634"/>
                  <a:gd name="connsiteX7" fmla="*/ 354410 w 374135"/>
                  <a:gd name="connsiteY7" fmla="*/ 456802 h 594634"/>
                  <a:gd name="connsiteX8" fmla="*/ 374135 w 374135"/>
                  <a:gd name="connsiteY8" fmla="*/ 496335 h 594634"/>
                  <a:gd name="connsiteX9" fmla="*/ 325307 w 374135"/>
                  <a:gd name="connsiteY9" fmla="*/ 527062 h 594634"/>
                  <a:gd name="connsiteX10" fmla="*/ 123153 w 374135"/>
                  <a:gd name="connsiteY10" fmla="*/ 594634 h 594634"/>
                  <a:gd name="connsiteX11" fmla="*/ 190725 w 374135"/>
                  <a:gd name="connsiteY11" fmla="*/ 392480 h 594634"/>
                  <a:gd name="connsiteX12" fmla="*/ 0 w 374135"/>
                  <a:gd name="connsiteY12" fmla="*/ 297317 h 594634"/>
                  <a:gd name="connsiteX13" fmla="*/ 190725 w 374135"/>
                  <a:gd name="connsiteY13" fmla="*/ 202154 h 594634"/>
                  <a:gd name="connsiteX14" fmla="*/ 123153 w 374135"/>
                  <a:gd name="connsiteY14" fmla="*/ 0 h 594634"/>
                  <a:gd name="connsiteX15" fmla="*/ 325307 w 374135"/>
                  <a:gd name="connsiteY15" fmla="*/ 67572 h 594634"/>
                  <a:gd name="connsiteX0" fmla="*/ 325307 w 354410"/>
                  <a:gd name="connsiteY0" fmla="*/ 67572 h 594634"/>
                  <a:gd name="connsiteX1" fmla="*/ 354410 w 354410"/>
                  <a:gd name="connsiteY1" fmla="*/ 137832 h 594634"/>
                  <a:gd name="connsiteX2" fmla="*/ 214078 w 354410"/>
                  <a:gd name="connsiteY2" fmla="*/ 90925 h 594634"/>
                  <a:gd name="connsiteX3" fmla="*/ 260985 w 354410"/>
                  <a:gd name="connsiteY3" fmla="*/ 231257 h 594634"/>
                  <a:gd name="connsiteX4" fmla="*/ 128587 w 354410"/>
                  <a:gd name="connsiteY4" fmla="*/ 297317 h 594634"/>
                  <a:gd name="connsiteX5" fmla="*/ 260985 w 354410"/>
                  <a:gd name="connsiteY5" fmla="*/ 363377 h 594634"/>
                  <a:gd name="connsiteX6" fmla="*/ 214078 w 354410"/>
                  <a:gd name="connsiteY6" fmla="*/ 503709 h 594634"/>
                  <a:gd name="connsiteX7" fmla="*/ 354410 w 354410"/>
                  <a:gd name="connsiteY7" fmla="*/ 456802 h 594634"/>
                  <a:gd name="connsiteX8" fmla="*/ 325307 w 354410"/>
                  <a:gd name="connsiteY8" fmla="*/ 527062 h 594634"/>
                  <a:gd name="connsiteX9" fmla="*/ 123153 w 354410"/>
                  <a:gd name="connsiteY9" fmla="*/ 594634 h 594634"/>
                  <a:gd name="connsiteX10" fmla="*/ 190725 w 354410"/>
                  <a:gd name="connsiteY10" fmla="*/ 392480 h 594634"/>
                  <a:gd name="connsiteX11" fmla="*/ 0 w 354410"/>
                  <a:gd name="connsiteY11" fmla="*/ 297317 h 594634"/>
                  <a:gd name="connsiteX12" fmla="*/ 190725 w 354410"/>
                  <a:gd name="connsiteY12" fmla="*/ 202154 h 594634"/>
                  <a:gd name="connsiteX13" fmla="*/ 123153 w 354410"/>
                  <a:gd name="connsiteY13" fmla="*/ 0 h 594634"/>
                  <a:gd name="connsiteX14" fmla="*/ 325307 w 354410"/>
                  <a:gd name="connsiteY14" fmla="*/ 67572 h 5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4410" h="594634">
                    <a:moveTo>
                      <a:pt x="325307" y="67572"/>
                    </a:moveTo>
                    <a:lnTo>
                      <a:pt x="354410" y="137832"/>
                    </a:lnTo>
                    <a:lnTo>
                      <a:pt x="214078" y="90925"/>
                    </a:lnTo>
                    <a:lnTo>
                      <a:pt x="260985" y="231257"/>
                    </a:lnTo>
                    <a:lnTo>
                      <a:pt x="128587" y="297317"/>
                    </a:lnTo>
                    <a:lnTo>
                      <a:pt x="260985" y="363377"/>
                    </a:lnTo>
                    <a:lnTo>
                      <a:pt x="214078" y="503709"/>
                    </a:lnTo>
                    <a:lnTo>
                      <a:pt x="354410" y="456802"/>
                    </a:lnTo>
                    <a:lnTo>
                      <a:pt x="325307" y="527062"/>
                    </a:lnTo>
                    <a:lnTo>
                      <a:pt x="123153" y="594634"/>
                    </a:lnTo>
                    <a:lnTo>
                      <a:pt x="190725" y="392480"/>
                    </a:lnTo>
                    <a:lnTo>
                      <a:pt x="0" y="297317"/>
                    </a:lnTo>
                    <a:lnTo>
                      <a:pt x="190725" y="202154"/>
                    </a:lnTo>
                    <a:lnTo>
                      <a:pt x="123153" y="0"/>
                    </a:lnTo>
                    <a:lnTo>
                      <a:pt x="325307" y="6757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76F4CCB-ED89-4CBD-B67D-8D8A5D112034}"/>
                </a:ext>
              </a:extLst>
            </p:cNvPr>
            <p:cNvSpPr txBox="1"/>
            <p:nvPr/>
          </p:nvSpPr>
          <p:spPr>
            <a:xfrm rot="20623386">
              <a:off x="1205476" y="3843428"/>
              <a:ext cx="350140" cy="2140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ギョギョ</a:t>
              </a: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638110CF-76DA-466C-85BD-6190D5F215C1}"/>
                </a:ext>
              </a:extLst>
            </p:cNvPr>
            <p:cNvSpPr/>
            <p:nvPr/>
          </p:nvSpPr>
          <p:spPr bwMode="auto">
            <a:xfrm>
              <a:off x="1082569" y="3267661"/>
              <a:ext cx="2700301" cy="1737363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星: 10 pt 15">
              <a:extLst>
                <a:ext uri="{FF2B5EF4-FFF2-40B4-BE49-F238E27FC236}">
                  <a16:creationId xmlns:a16="http://schemas.microsoft.com/office/drawing/2014/main" id="{098A0EE8-0931-42A5-B12C-4B8A262640CD}"/>
                </a:ext>
              </a:extLst>
            </p:cNvPr>
            <p:cNvSpPr/>
            <p:nvPr/>
          </p:nvSpPr>
          <p:spPr bwMode="auto">
            <a:xfrm>
              <a:off x="2526510" y="3916811"/>
              <a:ext cx="1227250" cy="1227248"/>
            </a:xfrm>
            <a:prstGeom prst="star10">
              <a:avLst>
                <a:gd name="adj" fmla="val 33130"/>
                <a:gd name="hf" fmla="val 105146"/>
              </a:avLst>
            </a:prstGeom>
            <a:solidFill>
              <a:srgbClr val="FFFF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3227923-4853-4F44-AE39-BFA9EE01B9B8}"/>
                </a:ext>
              </a:extLst>
            </p:cNvPr>
            <p:cNvSpPr/>
            <p:nvPr/>
          </p:nvSpPr>
          <p:spPr bwMode="auto">
            <a:xfrm>
              <a:off x="2821752" y="4084670"/>
              <a:ext cx="1005183" cy="1092501"/>
            </a:xfrm>
            <a:custGeom>
              <a:avLst/>
              <a:gdLst>
                <a:gd name="connsiteX0" fmla="*/ 455976 w 1196627"/>
                <a:gd name="connsiteY0" fmla="*/ 1782 h 1300575"/>
                <a:gd name="connsiteX1" fmla="*/ 530715 w 1196627"/>
                <a:gd name="connsiteY1" fmla="*/ 70671 h 1300575"/>
                <a:gd name="connsiteX2" fmla="*/ 671817 w 1196627"/>
                <a:gd name="connsiteY2" fmla="*/ 557586 h 1300575"/>
                <a:gd name="connsiteX3" fmla="*/ 714144 w 1196627"/>
                <a:gd name="connsiteY3" fmla="*/ 149693 h 1300575"/>
                <a:gd name="connsiteX4" fmla="*/ 799484 w 1196627"/>
                <a:gd name="connsiteY4" fmla="*/ 64353 h 1300575"/>
                <a:gd name="connsiteX5" fmla="*/ 884824 w 1196627"/>
                <a:gd name="connsiteY5" fmla="*/ 149693 h 1300575"/>
                <a:gd name="connsiteX6" fmla="*/ 897332 w 1196627"/>
                <a:gd name="connsiteY6" fmla="*/ 612715 h 1300575"/>
                <a:gd name="connsiteX7" fmla="*/ 1057627 w 1196627"/>
                <a:gd name="connsiteY7" fmla="*/ 389034 h 1300575"/>
                <a:gd name="connsiteX8" fmla="*/ 1157586 w 1196627"/>
                <a:gd name="connsiteY8" fmla="*/ 358736 h 1300575"/>
                <a:gd name="connsiteX9" fmla="*/ 1187885 w 1196627"/>
                <a:gd name="connsiteY9" fmla="*/ 458694 h 1300575"/>
                <a:gd name="connsiteX10" fmla="*/ 1003386 w 1196627"/>
                <a:gd name="connsiteY10" fmla="*/ 818102 h 1300575"/>
                <a:gd name="connsiteX11" fmla="*/ 1020368 w 1196627"/>
                <a:gd name="connsiteY11" fmla="*/ 862911 h 1300575"/>
                <a:gd name="connsiteX12" fmla="*/ 1045078 w 1196627"/>
                <a:gd name="connsiteY12" fmla="*/ 955129 h 1300575"/>
                <a:gd name="connsiteX13" fmla="*/ 867923 w 1196627"/>
                <a:gd name="connsiteY13" fmla="*/ 1261969 h 1300575"/>
                <a:gd name="connsiteX14" fmla="*/ 755933 w 1196627"/>
                <a:gd name="connsiteY14" fmla="*/ 1291977 h 1300575"/>
                <a:gd name="connsiteX15" fmla="*/ 493350 w 1196627"/>
                <a:gd name="connsiteY15" fmla="*/ 1203923 h 1300575"/>
                <a:gd name="connsiteX16" fmla="*/ 474322 w 1196627"/>
                <a:gd name="connsiteY16" fmla="*/ 1173760 h 1300575"/>
                <a:gd name="connsiteX17" fmla="*/ 427410 w 1196627"/>
                <a:gd name="connsiteY17" fmla="*/ 1150245 h 1300575"/>
                <a:gd name="connsiteX18" fmla="*/ 68305 w 1196627"/>
                <a:gd name="connsiteY18" fmla="*/ 1001134 h 1300575"/>
                <a:gd name="connsiteX19" fmla="*/ 3928 w 1196627"/>
                <a:gd name="connsiteY19" fmla="*/ 845331 h 1300575"/>
                <a:gd name="connsiteX20" fmla="*/ 143015 w 1196627"/>
                <a:gd name="connsiteY20" fmla="*/ 782965 h 1300575"/>
                <a:gd name="connsiteX21" fmla="*/ 345330 w 1196627"/>
                <a:gd name="connsiteY21" fmla="*/ 834754 h 1300575"/>
                <a:gd name="connsiteX22" fmla="*/ 59501 w 1196627"/>
                <a:gd name="connsiteY22" fmla="*/ 371716 h 1300575"/>
                <a:gd name="connsiteX23" fmla="*/ 80134 w 1196627"/>
                <a:gd name="connsiteY23" fmla="*/ 252803 h 1300575"/>
                <a:gd name="connsiteX24" fmla="*/ 199048 w 1196627"/>
                <a:gd name="connsiteY24" fmla="*/ 273436 h 1300575"/>
                <a:gd name="connsiteX25" fmla="*/ 458400 w 1196627"/>
                <a:gd name="connsiteY25" fmla="*/ 599663 h 1300575"/>
                <a:gd name="connsiteX26" fmla="*/ 365849 w 1196627"/>
                <a:gd name="connsiteY26" fmla="*/ 114846 h 1300575"/>
                <a:gd name="connsiteX27" fmla="*/ 426193 w 1196627"/>
                <a:gd name="connsiteY27" fmla="*/ 10326 h 1300575"/>
                <a:gd name="connsiteX28" fmla="*/ 455976 w 1196627"/>
                <a:gd name="connsiteY28" fmla="*/ 1782 h 1300575"/>
                <a:gd name="connsiteX0" fmla="*/ 455976 w 1196627"/>
                <a:gd name="connsiteY0" fmla="*/ 1782 h 1300575"/>
                <a:gd name="connsiteX1" fmla="*/ 530715 w 1196627"/>
                <a:gd name="connsiteY1" fmla="*/ 70671 h 1300575"/>
                <a:gd name="connsiteX2" fmla="*/ 671817 w 1196627"/>
                <a:gd name="connsiteY2" fmla="*/ 557586 h 1300575"/>
                <a:gd name="connsiteX3" fmla="*/ 714144 w 1196627"/>
                <a:gd name="connsiteY3" fmla="*/ 149693 h 1300575"/>
                <a:gd name="connsiteX4" fmla="*/ 799484 w 1196627"/>
                <a:gd name="connsiteY4" fmla="*/ 64353 h 1300575"/>
                <a:gd name="connsiteX5" fmla="*/ 884824 w 1196627"/>
                <a:gd name="connsiteY5" fmla="*/ 149693 h 1300575"/>
                <a:gd name="connsiteX6" fmla="*/ 897332 w 1196627"/>
                <a:gd name="connsiteY6" fmla="*/ 612715 h 1300575"/>
                <a:gd name="connsiteX7" fmla="*/ 1057627 w 1196627"/>
                <a:gd name="connsiteY7" fmla="*/ 389034 h 1300575"/>
                <a:gd name="connsiteX8" fmla="*/ 1157586 w 1196627"/>
                <a:gd name="connsiteY8" fmla="*/ 358736 h 1300575"/>
                <a:gd name="connsiteX9" fmla="*/ 1187885 w 1196627"/>
                <a:gd name="connsiteY9" fmla="*/ 458694 h 1300575"/>
                <a:gd name="connsiteX10" fmla="*/ 1020368 w 1196627"/>
                <a:gd name="connsiteY10" fmla="*/ 862911 h 1300575"/>
                <a:gd name="connsiteX11" fmla="*/ 1045078 w 1196627"/>
                <a:gd name="connsiteY11" fmla="*/ 955129 h 1300575"/>
                <a:gd name="connsiteX12" fmla="*/ 867923 w 1196627"/>
                <a:gd name="connsiteY12" fmla="*/ 1261969 h 1300575"/>
                <a:gd name="connsiteX13" fmla="*/ 755933 w 1196627"/>
                <a:gd name="connsiteY13" fmla="*/ 1291977 h 1300575"/>
                <a:gd name="connsiteX14" fmla="*/ 493350 w 1196627"/>
                <a:gd name="connsiteY14" fmla="*/ 1203923 h 1300575"/>
                <a:gd name="connsiteX15" fmla="*/ 474322 w 1196627"/>
                <a:gd name="connsiteY15" fmla="*/ 1173760 h 1300575"/>
                <a:gd name="connsiteX16" fmla="*/ 427410 w 1196627"/>
                <a:gd name="connsiteY16" fmla="*/ 1150245 h 1300575"/>
                <a:gd name="connsiteX17" fmla="*/ 68305 w 1196627"/>
                <a:gd name="connsiteY17" fmla="*/ 1001134 h 1300575"/>
                <a:gd name="connsiteX18" fmla="*/ 3928 w 1196627"/>
                <a:gd name="connsiteY18" fmla="*/ 845331 h 1300575"/>
                <a:gd name="connsiteX19" fmla="*/ 143015 w 1196627"/>
                <a:gd name="connsiteY19" fmla="*/ 782965 h 1300575"/>
                <a:gd name="connsiteX20" fmla="*/ 345330 w 1196627"/>
                <a:gd name="connsiteY20" fmla="*/ 834754 h 1300575"/>
                <a:gd name="connsiteX21" fmla="*/ 59501 w 1196627"/>
                <a:gd name="connsiteY21" fmla="*/ 371716 h 1300575"/>
                <a:gd name="connsiteX22" fmla="*/ 80134 w 1196627"/>
                <a:gd name="connsiteY22" fmla="*/ 252803 h 1300575"/>
                <a:gd name="connsiteX23" fmla="*/ 199048 w 1196627"/>
                <a:gd name="connsiteY23" fmla="*/ 273436 h 1300575"/>
                <a:gd name="connsiteX24" fmla="*/ 458400 w 1196627"/>
                <a:gd name="connsiteY24" fmla="*/ 599663 h 1300575"/>
                <a:gd name="connsiteX25" fmla="*/ 365849 w 1196627"/>
                <a:gd name="connsiteY25" fmla="*/ 114846 h 1300575"/>
                <a:gd name="connsiteX26" fmla="*/ 426193 w 1196627"/>
                <a:gd name="connsiteY26" fmla="*/ 10326 h 1300575"/>
                <a:gd name="connsiteX27" fmla="*/ 455976 w 1196627"/>
                <a:gd name="connsiteY27" fmla="*/ 1782 h 130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96627" h="1300575">
                  <a:moveTo>
                    <a:pt x="455976" y="1782"/>
                  </a:moveTo>
                  <a:cubicBezTo>
                    <a:pt x="482180" y="-4339"/>
                    <a:pt x="500013" y="2263"/>
                    <a:pt x="530715" y="70671"/>
                  </a:cubicBezTo>
                  <a:cubicBezTo>
                    <a:pt x="571652" y="161881"/>
                    <a:pt x="642214" y="562113"/>
                    <a:pt x="671817" y="557586"/>
                  </a:cubicBezTo>
                  <a:cubicBezTo>
                    <a:pt x="701420" y="553059"/>
                    <a:pt x="700036" y="285657"/>
                    <a:pt x="714144" y="149693"/>
                  </a:cubicBezTo>
                  <a:cubicBezTo>
                    <a:pt x="714143" y="102560"/>
                    <a:pt x="752351" y="64352"/>
                    <a:pt x="799484" y="64353"/>
                  </a:cubicBezTo>
                  <a:cubicBezTo>
                    <a:pt x="846617" y="64353"/>
                    <a:pt x="884824" y="102560"/>
                    <a:pt x="884824" y="149693"/>
                  </a:cubicBezTo>
                  <a:cubicBezTo>
                    <a:pt x="883996" y="316055"/>
                    <a:pt x="867429" y="609479"/>
                    <a:pt x="897332" y="612715"/>
                  </a:cubicBezTo>
                  <a:cubicBezTo>
                    <a:pt x="927235" y="615951"/>
                    <a:pt x="1004195" y="463595"/>
                    <a:pt x="1057627" y="389034"/>
                  </a:cubicBezTo>
                  <a:cubicBezTo>
                    <a:pt x="1076863" y="353066"/>
                    <a:pt x="1121616" y="339499"/>
                    <a:pt x="1157586" y="358736"/>
                  </a:cubicBezTo>
                  <a:cubicBezTo>
                    <a:pt x="1193555" y="377973"/>
                    <a:pt x="1207120" y="422724"/>
                    <a:pt x="1187885" y="458694"/>
                  </a:cubicBezTo>
                  <a:lnTo>
                    <a:pt x="1020368" y="862911"/>
                  </a:lnTo>
                  <a:lnTo>
                    <a:pt x="1045078" y="955129"/>
                  </a:lnTo>
                  <a:cubicBezTo>
                    <a:pt x="1080889" y="1088780"/>
                    <a:pt x="1001575" y="1226157"/>
                    <a:pt x="867923" y="1261969"/>
                  </a:cubicBezTo>
                  <a:lnTo>
                    <a:pt x="755933" y="1291977"/>
                  </a:lnTo>
                  <a:cubicBezTo>
                    <a:pt x="655695" y="1318835"/>
                    <a:pt x="553360" y="1280936"/>
                    <a:pt x="493350" y="1203923"/>
                  </a:cubicBezTo>
                  <a:lnTo>
                    <a:pt x="474322" y="1173760"/>
                  </a:lnTo>
                  <a:lnTo>
                    <a:pt x="427410" y="1150245"/>
                  </a:lnTo>
                  <a:lnTo>
                    <a:pt x="68305" y="1001134"/>
                  </a:lnTo>
                  <a:cubicBezTo>
                    <a:pt x="7503" y="975887"/>
                    <a:pt x="-8524" y="881692"/>
                    <a:pt x="3928" y="845331"/>
                  </a:cubicBezTo>
                  <a:cubicBezTo>
                    <a:pt x="16381" y="808970"/>
                    <a:pt x="82211" y="757718"/>
                    <a:pt x="143015" y="782965"/>
                  </a:cubicBezTo>
                  <a:cubicBezTo>
                    <a:pt x="200748" y="806937"/>
                    <a:pt x="311516" y="881570"/>
                    <a:pt x="345330" y="834754"/>
                  </a:cubicBezTo>
                  <a:cubicBezTo>
                    <a:pt x="379143" y="787939"/>
                    <a:pt x="150643" y="532102"/>
                    <a:pt x="59501" y="371716"/>
                  </a:cubicBezTo>
                  <a:cubicBezTo>
                    <a:pt x="32362" y="333181"/>
                    <a:pt x="41598" y="279942"/>
                    <a:pt x="80134" y="252803"/>
                  </a:cubicBezTo>
                  <a:cubicBezTo>
                    <a:pt x="118670" y="225663"/>
                    <a:pt x="136004" y="215625"/>
                    <a:pt x="199048" y="273436"/>
                  </a:cubicBezTo>
                  <a:cubicBezTo>
                    <a:pt x="262091" y="331246"/>
                    <a:pt x="430787" y="616692"/>
                    <a:pt x="458400" y="599663"/>
                  </a:cubicBezTo>
                  <a:cubicBezTo>
                    <a:pt x="486012" y="582635"/>
                    <a:pt x="397931" y="281052"/>
                    <a:pt x="365849" y="114846"/>
                  </a:cubicBezTo>
                  <a:cubicBezTo>
                    <a:pt x="353650" y="69319"/>
                    <a:pt x="380667" y="22526"/>
                    <a:pt x="426193" y="10326"/>
                  </a:cubicBezTo>
                  <a:cubicBezTo>
                    <a:pt x="437576" y="7276"/>
                    <a:pt x="447241" y="3822"/>
                    <a:pt x="455976" y="1782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F5F123A-5CD1-46F9-AD10-ADB824B3D9F8}"/>
                </a:ext>
              </a:extLst>
            </p:cNvPr>
            <p:cNvSpPr/>
            <p:nvPr/>
          </p:nvSpPr>
          <p:spPr bwMode="auto">
            <a:xfrm rot="2700000">
              <a:off x="3356845" y="3371947"/>
              <a:ext cx="490421" cy="147230"/>
            </a:xfrm>
            <a:custGeom>
              <a:avLst/>
              <a:gdLst>
                <a:gd name="connsiteX0" fmla="*/ 52060 w 490421"/>
                <a:gd name="connsiteY0" fmla="*/ 93347 h 147230"/>
                <a:gd name="connsiteX1" fmla="*/ 438361 w 490421"/>
                <a:gd name="connsiteY1" fmla="*/ 93347 h 147230"/>
                <a:gd name="connsiteX2" fmla="*/ 490421 w 490421"/>
                <a:gd name="connsiteY2" fmla="*/ 147230 h 147230"/>
                <a:gd name="connsiteX3" fmla="*/ 0 w 490421"/>
                <a:gd name="connsiteY3" fmla="*/ 147230 h 147230"/>
                <a:gd name="connsiteX4" fmla="*/ 142013 w 490421"/>
                <a:gd name="connsiteY4" fmla="*/ 0 h 147230"/>
                <a:gd name="connsiteX5" fmla="*/ 361879 w 490421"/>
                <a:gd name="connsiteY5" fmla="*/ 0 h 147230"/>
                <a:gd name="connsiteX6" fmla="*/ 414651 w 490421"/>
                <a:gd name="connsiteY6" fmla="*/ 54620 h 147230"/>
                <a:gd name="connsiteX7" fmla="*/ 89241 w 490421"/>
                <a:gd name="connsiteY7" fmla="*/ 54620 h 14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421" h="147230">
                  <a:moveTo>
                    <a:pt x="52060" y="93347"/>
                  </a:moveTo>
                  <a:lnTo>
                    <a:pt x="438361" y="93347"/>
                  </a:lnTo>
                  <a:lnTo>
                    <a:pt x="490421" y="147230"/>
                  </a:lnTo>
                  <a:lnTo>
                    <a:pt x="0" y="147230"/>
                  </a:lnTo>
                  <a:close/>
                  <a:moveTo>
                    <a:pt x="142013" y="0"/>
                  </a:moveTo>
                  <a:lnTo>
                    <a:pt x="361879" y="0"/>
                  </a:lnTo>
                  <a:lnTo>
                    <a:pt x="414651" y="54620"/>
                  </a:lnTo>
                  <a:lnTo>
                    <a:pt x="89241" y="546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1BDA18D6-ACB3-4CA2-91C6-4EA1CC517E34}"/>
              </a:ext>
            </a:extLst>
          </p:cNvPr>
          <p:cNvGrpSpPr/>
          <p:nvPr/>
        </p:nvGrpSpPr>
        <p:grpSpPr>
          <a:xfrm>
            <a:off x="3881427" y="1479273"/>
            <a:ext cx="2123944" cy="1712889"/>
            <a:chOff x="4200419" y="3042848"/>
            <a:chExt cx="2711030" cy="2186354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2A05C6F3-8877-445E-958E-99F8DED7A9E3}"/>
                </a:ext>
              </a:extLst>
            </p:cNvPr>
            <p:cNvGrpSpPr/>
            <p:nvPr/>
          </p:nvGrpSpPr>
          <p:grpSpPr>
            <a:xfrm>
              <a:off x="4248937" y="4114180"/>
              <a:ext cx="528750" cy="860403"/>
              <a:chOff x="2333624" y="774792"/>
              <a:chExt cx="762111" cy="1240137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7D0709F3-34C1-41AD-AD24-3655024E241D}"/>
                  </a:ext>
                </a:extLst>
              </p:cNvPr>
              <p:cNvSpPr/>
              <p:nvPr/>
            </p:nvSpPr>
            <p:spPr bwMode="auto">
              <a:xfrm rot="5400000">
                <a:off x="2191949" y="1344503"/>
                <a:ext cx="110620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1C3B385-5039-4673-B0BA-CA94450AEEFE}"/>
                  </a:ext>
                </a:extLst>
              </p:cNvPr>
              <p:cNvSpPr/>
              <p:nvPr/>
            </p:nvSpPr>
            <p:spPr bwMode="auto">
              <a:xfrm rot="5400000">
                <a:off x="2024971" y="1277538"/>
                <a:ext cx="124013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ED9CC76E-9144-4427-845D-E5EB41128368}"/>
                  </a:ext>
                </a:extLst>
              </p:cNvPr>
              <p:cNvSpPr/>
              <p:nvPr/>
            </p:nvSpPr>
            <p:spPr bwMode="auto">
              <a:xfrm rot="5400000">
                <a:off x="2437981" y="1357175"/>
                <a:ext cx="1106205" cy="209303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C89B654-AA6D-4C59-AB5E-335B48C53BE8}"/>
                  </a:ext>
                </a:extLst>
              </p:cNvPr>
              <p:cNvSpPr/>
              <p:nvPr/>
            </p:nvSpPr>
            <p:spPr bwMode="auto">
              <a:xfrm rot="5400000">
                <a:off x="1996654" y="1520687"/>
                <a:ext cx="831212" cy="157272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C560EE51-A7BB-4DED-AB39-E8E7C5F14DAF}"/>
                </a:ext>
              </a:extLst>
            </p:cNvPr>
            <p:cNvSpPr/>
            <p:nvPr/>
          </p:nvSpPr>
          <p:spPr bwMode="auto">
            <a:xfrm>
              <a:off x="4213860" y="4837789"/>
              <a:ext cx="2697589" cy="236020"/>
            </a:xfrm>
            <a:custGeom>
              <a:avLst/>
              <a:gdLst>
                <a:gd name="connsiteX0" fmla="*/ 253153 w 2700301"/>
                <a:gd name="connsiteY0" fmla="*/ 622 h 308573"/>
                <a:gd name="connsiteX1" fmla="*/ 1350151 w 2700301"/>
                <a:gd name="connsiteY1" fmla="*/ 59160 h 308573"/>
                <a:gd name="connsiteX2" fmla="*/ 2700301 w 2700301"/>
                <a:gd name="connsiteY2" fmla="*/ 59160 h 308573"/>
                <a:gd name="connsiteX3" fmla="*/ 2700301 w 2700301"/>
                <a:gd name="connsiteY3" fmla="*/ 308573 h 308573"/>
                <a:gd name="connsiteX4" fmla="*/ 0 w 2700301"/>
                <a:gd name="connsiteY4" fmla="*/ 308573 h 308573"/>
                <a:gd name="connsiteX5" fmla="*/ 0 w 2700301"/>
                <a:gd name="connsiteY5" fmla="*/ 59160 h 308573"/>
                <a:gd name="connsiteX6" fmla="*/ 253153 w 2700301"/>
                <a:gd name="connsiteY6" fmla="*/ 622 h 30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0301" h="308573">
                  <a:moveTo>
                    <a:pt x="253153" y="622"/>
                  </a:moveTo>
                  <a:cubicBezTo>
                    <a:pt x="618819" y="-13688"/>
                    <a:pt x="984485" y="225667"/>
                    <a:pt x="1350151" y="59160"/>
                  </a:cubicBezTo>
                  <a:cubicBezTo>
                    <a:pt x="1800201" y="-145773"/>
                    <a:pt x="2250251" y="264092"/>
                    <a:pt x="2700301" y="59160"/>
                  </a:cubicBezTo>
                  <a:lnTo>
                    <a:pt x="2700301" y="308573"/>
                  </a:lnTo>
                  <a:lnTo>
                    <a:pt x="0" y="308573"/>
                  </a:lnTo>
                  <a:lnTo>
                    <a:pt x="0" y="59160"/>
                  </a:lnTo>
                  <a:cubicBezTo>
                    <a:pt x="84385" y="20735"/>
                    <a:pt x="168769" y="3924"/>
                    <a:pt x="253153" y="622"/>
                  </a:cubicBezTo>
                  <a:close/>
                </a:path>
              </a:pathLst>
            </a:custGeom>
            <a:pattFill prst="pct80">
              <a:fgClr>
                <a:srgbClr val="FFCC66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47B292E2-B7DF-4938-B745-DDAFB48A3ECA}"/>
                </a:ext>
              </a:extLst>
            </p:cNvPr>
            <p:cNvSpPr/>
            <p:nvPr/>
          </p:nvSpPr>
          <p:spPr bwMode="auto">
            <a:xfrm>
              <a:off x="4200419" y="5005026"/>
              <a:ext cx="2700301" cy="224176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80208AF3-F127-45A3-B5FB-790FC2627339}"/>
                </a:ext>
              </a:extLst>
            </p:cNvPr>
            <p:cNvGrpSpPr/>
            <p:nvPr/>
          </p:nvGrpSpPr>
          <p:grpSpPr>
            <a:xfrm rot="274388">
              <a:off x="5275449" y="3682412"/>
              <a:ext cx="1460214" cy="1120186"/>
              <a:chOff x="4976645" y="3476716"/>
              <a:chExt cx="1772866" cy="1360034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84CEE92-EB39-4F8C-B5DB-7E5893EB0E57}"/>
                  </a:ext>
                </a:extLst>
              </p:cNvPr>
              <p:cNvGrpSpPr/>
              <p:nvPr/>
            </p:nvGrpSpPr>
            <p:grpSpPr>
              <a:xfrm>
                <a:off x="5084575" y="3476716"/>
                <a:ext cx="1664936" cy="1360034"/>
                <a:chOff x="1567616" y="3456325"/>
                <a:chExt cx="1664936" cy="1360034"/>
              </a:xfrm>
            </p:grpSpPr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6272537E-D407-4B2C-B5C3-5C1B0558B5D4}"/>
                    </a:ext>
                  </a:extLst>
                </p:cNvPr>
                <p:cNvGrpSpPr/>
                <p:nvPr/>
              </p:nvGrpSpPr>
              <p:grpSpPr>
                <a:xfrm>
                  <a:off x="1567616" y="3456325"/>
                  <a:ext cx="1664936" cy="1360034"/>
                  <a:chOff x="2704819" y="1582959"/>
                  <a:chExt cx="4628934" cy="3781233"/>
                </a:xfrm>
              </p:grpSpPr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8523D2DD-16B4-4ADD-9366-B4532A9AAE7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774272" y="1612819"/>
                    <a:ext cx="2129789" cy="1641767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18CCCE7B-4D1E-4B12-A508-F3E5F92BFEB7}"/>
                      </a:ext>
                    </a:extLst>
                  </p:cNvPr>
                  <p:cNvGrpSpPr/>
                  <p:nvPr/>
                </p:nvGrpSpPr>
                <p:grpSpPr>
                  <a:xfrm>
                    <a:off x="6128564" y="2772229"/>
                    <a:ext cx="1205189" cy="1434936"/>
                    <a:chOff x="6128564" y="2772229"/>
                    <a:chExt cx="1205189" cy="1434936"/>
                  </a:xfrm>
                </p:grpSpPr>
                <p:sp>
                  <p:nvSpPr>
                    <p:cNvPr id="105" name="楕円 7">
                      <a:extLst>
                        <a:ext uri="{FF2B5EF4-FFF2-40B4-BE49-F238E27FC236}">
                          <a16:creationId xmlns:a16="http://schemas.microsoft.com/office/drawing/2014/main" id="{C74F6C3A-E8C0-41F6-A400-6CB309CB1D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8564" y="2772229"/>
                      <a:ext cx="1205188" cy="1434936"/>
                    </a:xfrm>
                    <a:custGeom>
                      <a:avLst/>
                      <a:gdLst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454150"/>
                        <a:gd name="connsiteY0" fmla="*/ 762000 h 1524000"/>
                        <a:gd name="connsiteX1" fmla="*/ 812800 w 1454150"/>
                        <a:gd name="connsiteY1" fmla="*/ 0 h 1524000"/>
                        <a:gd name="connsiteX2" fmla="*/ 1454150 w 1454150"/>
                        <a:gd name="connsiteY2" fmla="*/ 768350 h 1524000"/>
                        <a:gd name="connsiteX3" fmla="*/ 812800 w 1454150"/>
                        <a:gd name="connsiteY3" fmla="*/ 1524000 h 1524000"/>
                        <a:gd name="connsiteX4" fmla="*/ 0 w 1454150"/>
                        <a:gd name="connsiteY4" fmla="*/ 762000 h 1524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54150" h="1524000">
                          <a:moveTo>
                            <a:pt x="0" y="762000"/>
                          </a:moveTo>
                          <a:cubicBezTo>
                            <a:pt x="0" y="341159"/>
                            <a:pt x="363903" y="0"/>
                            <a:pt x="812800" y="0"/>
                          </a:cubicBezTo>
                          <a:cubicBezTo>
                            <a:pt x="1261697" y="0"/>
                            <a:pt x="1454150" y="347509"/>
                            <a:pt x="1454150" y="768350"/>
                          </a:cubicBezTo>
                          <a:cubicBezTo>
                            <a:pt x="1454150" y="1189191"/>
                            <a:pt x="1261697" y="1524000"/>
                            <a:pt x="812800" y="1524000"/>
                          </a:cubicBezTo>
                          <a:cubicBezTo>
                            <a:pt x="363903" y="1524000"/>
                            <a:pt x="0" y="1182841"/>
                            <a:pt x="0" y="762000"/>
                          </a:cubicBezTo>
                          <a:close/>
                        </a:path>
                      </a:pathLst>
                    </a:cu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F561FAE6-8B17-491C-96F5-9E9448B0B1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50086" y="2772229"/>
                      <a:ext cx="683667" cy="1434936"/>
                    </a:xfrm>
                    <a:custGeom>
                      <a:avLst/>
                      <a:gdLst>
                        <a:gd name="connsiteX0" fmla="*/ 152121 w 683667"/>
                        <a:gd name="connsiteY0" fmla="*/ 0 h 1434936"/>
                        <a:gd name="connsiteX1" fmla="*/ 683667 w 683667"/>
                        <a:gd name="connsiteY1" fmla="*/ 723447 h 1434936"/>
                        <a:gd name="connsiteX2" fmla="*/ 152121 w 683667"/>
                        <a:gd name="connsiteY2" fmla="*/ 1434936 h 1434936"/>
                        <a:gd name="connsiteX3" fmla="*/ 16359 w 683667"/>
                        <a:gd name="connsiteY3" fmla="*/ 1420360 h 1434936"/>
                        <a:gd name="connsiteX4" fmla="*/ 0 w 683667"/>
                        <a:gd name="connsiteY4" fmla="*/ 1414951 h 1434936"/>
                        <a:gd name="connsiteX5" fmla="*/ 34268 w 683667"/>
                        <a:gd name="connsiteY5" fmla="*/ 1411727 h 1434936"/>
                        <a:gd name="connsiteX6" fmla="*/ 500015 w 683667"/>
                        <a:gd name="connsiteY6" fmla="*/ 723371 h 1434936"/>
                        <a:gd name="connsiteX7" fmla="*/ 34268 w 683667"/>
                        <a:gd name="connsiteY7" fmla="*/ 23717 h 1434936"/>
                        <a:gd name="connsiteX8" fmla="*/ 3000 w 683667"/>
                        <a:gd name="connsiteY8" fmla="*/ 18993 h 1434936"/>
                        <a:gd name="connsiteX9" fmla="*/ 16359 w 683667"/>
                        <a:gd name="connsiteY9" fmla="*/ 14576 h 1434936"/>
                        <a:gd name="connsiteX10" fmla="*/ 152121 w 683667"/>
                        <a:gd name="connsiteY10" fmla="*/ 0 h 14349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683667" h="1434936">
                          <a:moveTo>
                            <a:pt x="152121" y="0"/>
                          </a:moveTo>
                          <a:cubicBezTo>
                            <a:pt x="524164" y="0"/>
                            <a:pt x="683667" y="327200"/>
                            <a:pt x="683667" y="723447"/>
                          </a:cubicBezTo>
                          <a:cubicBezTo>
                            <a:pt x="683667" y="1119694"/>
                            <a:pt x="524164" y="1434936"/>
                            <a:pt x="152121" y="1434936"/>
                          </a:cubicBezTo>
                          <a:cubicBezTo>
                            <a:pt x="105616" y="1434936"/>
                            <a:pt x="60211" y="1429917"/>
                            <a:pt x="16359" y="1420360"/>
                          </a:cubicBezTo>
                          <a:lnTo>
                            <a:pt x="0" y="1414951"/>
                          </a:lnTo>
                          <a:lnTo>
                            <a:pt x="34268" y="1411727"/>
                          </a:lnTo>
                          <a:cubicBezTo>
                            <a:pt x="358492" y="1346801"/>
                            <a:pt x="500015" y="1065704"/>
                            <a:pt x="500015" y="723371"/>
                          </a:cubicBezTo>
                          <a:cubicBezTo>
                            <a:pt x="500015" y="381040"/>
                            <a:pt x="358492" y="90902"/>
                            <a:pt x="34268" y="23717"/>
                          </a:cubicBezTo>
                          <a:lnTo>
                            <a:pt x="3000" y="18993"/>
                          </a:lnTo>
                          <a:lnTo>
                            <a:pt x="16359" y="14576"/>
                          </a:lnTo>
                          <a:cubicBezTo>
                            <a:pt x="60211" y="5019"/>
                            <a:pt x="105616" y="0"/>
                            <a:pt x="152121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A04CD067-FBF1-4C3E-A1DD-BFE0D9306260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5679510" y="2195723"/>
                    <a:ext cx="977917" cy="750025"/>
                    <a:chOff x="8201081" y="3700491"/>
                    <a:chExt cx="1530350" cy="1041092"/>
                  </a:xfrm>
                </p:grpSpPr>
                <p:sp>
                  <p:nvSpPr>
                    <p:cNvPr id="103" name="楕円 102">
                      <a:extLst>
                        <a:ext uri="{FF2B5EF4-FFF2-40B4-BE49-F238E27FC236}">
                          <a16:creationId xmlns:a16="http://schemas.microsoft.com/office/drawing/2014/main" id="{CBAA3ABB-8A6A-4B1A-B3F8-8DC691F94C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01081" y="3700491"/>
                      <a:ext cx="1530350" cy="1041091"/>
                    </a:xfrm>
                    <a:prstGeom prst="ellipse">
                      <a:avLst/>
                    </a:pr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" name="フリーフォーム: 図形 103">
                      <a:extLst>
                        <a:ext uri="{FF2B5EF4-FFF2-40B4-BE49-F238E27FC236}">
                          <a16:creationId xmlns:a16="http://schemas.microsoft.com/office/drawing/2014/main" id="{5DE6EC29-F459-43D5-9370-ED64CF415D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35157" y="3762959"/>
                      <a:ext cx="896274" cy="978624"/>
                    </a:xfrm>
                    <a:custGeom>
                      <a:avLst/>
                      <a:gdLst>
                        <a:gd name="connsiteX0" fmla="*/ 487330 w 896274"/>
                        <a:gd name="connsiteY0" fmla="*/ 0 h 978624"/>
                        <a:gd name="connsiteX1" fmla="*/ 558915 w 896274"/>
                        <a:gd name="connsiteY1" fmla="*/ 26433 h 978624"/>
                        <a:gd name="connsiteX2" fmla="*/ 896274 w 896274"/>
                        <a:gd name="connsiteY2" fmla="*/ 458078 h 978624"/>
                        <a:gd name="connsiteX3" fmla="*/ 131099 w 896274"/>
                        <a:gd name="connsiteY3" fmla="*/ 978624 h 978624"/>
                        <a:gd name="connsiteX4" fmla="*/ 0 w 896274"/>
                        <a:gd name="connsiteY4" fmla="*/ 969633 h 978624"/>
                        <a:gd name="connsiteX5" fmla="*/ 41498 w 896274"/>
                        <a:gd name="connsiteY5" fmla="*/ 966432 h 978624"/>
                        <a:gd name="connsiteX6" fmla="*/ 667674 w 896274"/>
                        <a:gd name="connsiteY6" fmla="*/ 378549 h 978624"/>
                        <a:gd name="connsiteX7" fmla="*/ 533741 w 896274"/>
                        <a:gd name="connsiteY7" fmla="*/ 43042 h 978624"/>
                        <a:gd name="connsiteX8" fmla="*/ 487330 w 896274"/>
                        <a:gd name="connsiteY8" fmla="*/ 0 h 9786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96274" h="978624">
                          <a:moveTo>
                            <a:pt x="487330" y="0"/>
                          </a:moveTo>
                          <a:lnTo>
                            <a:pt x="558915" y="26433"/>
                          </a:lnTo>
                          <a:cubicBezTo>
                            <a:pt x="762454" y="119979"/>
                            <a:pt x="896274" y="278397"/>
                            <a:pt x="896274" y="458078"/>
                          </a:cubicBezTo>
                          <a:cubicBezTo>
                            <a:pt x="896274" y="745568"/>
                            <a:pt x="553693" y="978624"/>
                            <a:pt x="131099" y="978624"/>
                          </a:cubicBezTo>
                          <a:lnTo>
                            <a:pt x="0" y="969633"/>
                          </a:lnTo>
                          <a:lnTo>
                            <a:pt x="41498" y="966432"/>
                          </a:lnTo>
                          <a:cubicBezTo>
                            <a:pt x="398856" y="910477"/>
                            <a:pt x="667674" y="668535"/>
                            <a:pt x="667674" y="378549"/>
                          </a:cubicBezTo>
                          <a:cubicBezTo>
                            <a:pt x="667674" y="254270"/>
                            <a:pt x="618300" y="138814"/>
                            <a:pt x="533741" y="43042"/>
                          </a:cubicBezTo>
                          <a:lnTo>
                            <a:pt x="48733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C2063B45-B308-4624-8531-C126C5353435}"/>
                      </a:ext>
                    </a:extLst>
                  </p:cNvPr>
                  <p:cNvGrpSpPr/>
                  <p:nvPr/>
                </p:nvGrpSpPr>
                <p:grpSpPr>
                  <a:xfrm>
                    <a:off x="5679510" y="3991557"/>
                    <a:ext cx="977917" cy="750025"/>
                    <a:chOff x="8201081" y="3700491"/>
                    <a:chExt cx="1530350" cy="1041092"/>
                  </a:xfrm>
                </p:grpSpPr>
                <p:sp>
                  <p:nvSpPr>
                    <p:cNvPr id="101" name="楕円 100">
                      <a:extLst>
                        <a:ext uri="{FF2B5EF4-FFF2-40B4-BE49-F238E27FC236}">
                          <a16:creationId xmlns:a16="http://schemas.microsoft.com/office/drawing/2014/main" id="{CF101B94-6693-4103-A8C1-D6D971973D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01081" y="3700491"/>
                      <a:ext cx="1530350" cy="1041091"/>
                    </a:xfrm>
                    <a:prstGeom prst="ellipse">
                      <a:avLst/>
                    </a:pr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" name="フリーフォーム: 図形 101">
                      <a:extLst>
                        <a:ext uri="{FF2B5EF4-FFF2-40B4-BE49-F238E27FC236}">
                          <a16:creationId xmlns:a16="http://schemas.microsoft.com/office/drawing/2014/main" id="{106A7DBB-45DF-4466-A938-D7938A6AE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35157" y="3762959"/>
                      <a:ext cx="896274" cy="978624"/>
                    </a:xfrm>
                    <a:custGeom>
                      <a:avLst/>
                      <a:gdLst>
                        <a:gd name="connsiteX0" fmla="*/ 487330 w 896274"/>
                        <a:gd name="connsiteY0" fmla="*/ 0 h 978624"/>
                        <a:gd name="connsiteX1" fmla="*/ 558915 w 896274"/>
                        <a:gd name="connsiteY1" fmla="*/ 26433 h 978624"/>
                        <a:gd name="connsiteX2" fmla="*/ 896274 w 896274"/>
                        <a:gd name="connsiteY2" fmla="*/ 458078 h 978624"/>
                        <a:gd name="connsiteX3" fmla="*/ 131099 w 896274"/>
                        <a:gd name="connsiteY3" fmla="*/ 978624 h 978624"/>
                        <a:gd name="connsiteX4" fmla="*/ 0 w 896274"/>
                        <a:gd name="connsiteY4" fmla="*/ 969633 h 978624"/>
                        <a:gd name="connsiteX5" fmla="*/ 41498 w 896274"/>
                        <a:gd name="connsiteY5" fmla="*/ 966432 h 978624"/>
                        <a:gd name="connsiteX6" fmla="*/ 667674 w 896274"/>
                        <a:gd name="connsiteY6" fmla="*/ 378549 h 978624"/>
                        <a:gd name="connsiteX7" fmla="*/ 533741 w 896274"/>
                        <a:gd name="connsiteY7" fmla="*/ 43042 h 978624"/>
                        <a:gd name="connsiteX8" fmla="*/ 487330 w 896274"/>
                        <a:gd name="connsiteY8" fmla="*/ 0 h 9786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96274" h="978624">
                          <a:moveTo>
                            <a:pt x="487330" y="0"/>
                          </a:moveTo>
                          <a:lnTo>
                            <a:pt x="558915" y="26433"/>
                          </a:lnTo>
                          <a:cubicBezTo>
                            <a:pt x="762454" y="119979"/>
                            <a:pt x="896274" y="278397"/>
                            <a:pt x="896274" y="458078"/>
                          </a:cubicBezTo>
                          <a:cubicBezTo>
                            <a:pt x="896274" y="745568"/>
                            <a:pt x="553693" y="978624"/>
                            <a:pt x="131099" y="978624"/>
                          </a:cubicBezTo>
                          <a:lnTo>
                            <a:pt x="0" y="969633"/>
                          </a:lnTo>
                          <a:lnTo>
                            <a:pt x="41498" y="966432"/>
                          </a:lnTo>
                          <a:cubicBezTo>
                            <a:pt x="398856" y="910477"/>
                            <a:pt x="667674" y="668535"/>
                            <a:pt x="667674" y="378549"/>
                          </a:cubicBezTo>
                          <a:cubicBezTo>
                            <a:pt x="667674" y="254270"/>
                            <a:pt x="618300" y="138814"/>
                            <a:pt x="533741" y="43042"/>
                          </a:cubicBezTo>
                          <a:lnTo>
                            <a:pt x="48733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48D13ED4-5543-4C3B-B3FC-BB29D031324B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3867457" y="4799991"/>
                    <a:ext cx="823671" cy="508112"/>
                    <a:chOff x="4227152" y="4737309"/>
                    <a:chExt cx="1016205" cy="626884"/>
                  </a:xfrm>
                </p:grpSpPr>
                <p:sp>
                  <p:nvSpPr>
                    <p:cNvPr id="99" name="フリーフォーム: 図形 98">
                      <a:extLst>
                        <a:ext uri="{FF2B5EF4-FFF2-40B4-BE49-F238E27FC236}">
                          <a16:creationId xmlns:a16="http://schemas.microsoft.com/office/drawing/2014/main" id="{05F5BA27-8D2C-439C-A5EC-3B8DD924F771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227152" y="4737309"/>
                      <a:ext cx="1016205" cy="473162"/>
                    </a:xfrm>
                    <a:custGeom>
                      <a:avLst/>
                      <a:gdLst>
                        <a:gd name="connsiteX0" fmla="*/ 98422 w 1016205"/>
                        <a:gd name="connsiteY0" fmla="*/ 84044 h 473162"/>
                        <a:gd name="connsiteX1" fmla="*/ 125271 w 1016205"/>
                        <a:gd name="connsiteY1" fmla="*/ 69293 h 473162"/>
                        <a:gd name="connsiteX2" fmla="*/ 494308 w 1016205"/>
                        <a:gd name="connsiteY2" fmla="*/ 0 h 473162"/>
                        <a:gd name="connsiteX3" fmla="*/ 1016205 w 1016205"/>
                        <a:gd name="connsiteY3" fmla="*/ 236581 h 473162"/>
                        <a:gd name="connsiteX4" fmla="*/ 494308 w 1016205"/>
                        <a:gd name="connsiteY4" fmla="*/ 473162 h 473162"/>
                        <a:gd name="connsiteX5" fmla="*/ 13424 w 1016205"/>
                        <a:gd name="connsiteY5" fmla="*/ 328669 h 473162"/>
                        <a:gd name="connsiteX6" fmla="*/ 0 w 1016205"/>
                        <a:gd name="connsiteY6" fmla="*/ 309066 h 473162"/>
                        <a:gd name="connsiteX7" fmla="*/ 324193 w 1016205"/>
                        <a:gd name="connsiteY7" fmla="*/ 262045 h 473162"/>
                        <a:gd name="connsiteX0" fmla="*/ 324193 w 1016205"/>
                        <a:gd name="connsiteY0" fmla="*/ 262045 h 473162"/>
                        <a:gd name="connsiteX1" fmla="*/ 98422 w 1016205"/>
                        <a:gd name="connsiteY1" fmla="*/ 84044 h 473162"/>
                        <a:gd name="connsiteX2" fmla="*/ 125271 w 1016205"/>
                        <a:gd name="connsiteY2" fmla="*/ 69293 h 473162"/>
                        <a:gd name="connsiteX3" fmla="*/ 494308 w 1016205"/>
                        <a:gd name="connsiteY3" fmla="*/ 0 h 473162"/>
                        <a:gd name="connsiteX4" fmla="*/ 1016205 w 1016205"/>
                        <a:gd name="connsiteY4" fmla="*/ 236581 h 473162"/>
                        <a:gd name="connsiteX5" fmla="*/ 494308 w 1016205"/>
                        <a:gd name="connsiteY5" fmla="*/ 473162 h 473162"/>
                        <a:gd name="connsiteX6" fmla="*/ 13424 w 1016205"/>
                        <a:gd name="connsiteY6" fmla="*/ 328669 h 473162"/>
                        <a:gd name="connsiteX7" fmla="*/ 0 w 1016205"/>
                        <a:gd name="connsiteY7" fmla="*/ 309066 h 473162"/>
                        <a:gd name="connsiteX8" fmla="*/ 415633 w 1016205"/>
                        <a:gd name="connsiteY8" fmla="*/ 353485 h 473162"/>
                        <a:gd name="connsiteX0" fmla="*/ 324193 w 1016205"/>
                        <a:gd name="connsiteY0" fmla="*/ 262045 h 473162"/>
                        <a:gd name="connsiteX1" fmla="*/ 98422 w 1016205"/>
                        <a:gd name="connsiteY1" fmla="*/ 84044 h 473162"/>
                        <a:gd name="connsiteX2" fmla="*/ 125271 w 1016205"/>
                        <a:gd name="connsiteY2" fmla="*/ 69293 h 473162"/>
                        <a:gd name="connsiteX3" fmla="*/ 494308 w 1016205"/>
                        <a:gd name="connsiteY3" fmla="*/ 0 h 473162"/>
                        <a:gd name="connsiteX4" fmla="*/ 1016205 w 1016205"/>
                        <a:gd name="connsiteY4" fmla="*/ 236581 h 473162"/>
                        <a:gd name="connsiteX5" fmla="*/ 494308 w 1016205"/>
                        <a:gd name="connsiteY5" fmla="*/ 473162 h 473162"/>
                        <a:gd name="connsiteX6" fmla="*/ 13424 w 1016205"/>
                        <a:gd name="connsiteY6" fmla="*/ 328669 h 473162"/>
                        <a:gd name="connsiteX7" fmla="*/ 0 w 1016205"/>
                        <a:gd name="connsiteY7" fmla="*/ 309066 h 473162"/>
                        <a:gd name="connsiteX0" fmla="*/ 98422 w 1016205"/>
                        <a:gd name="connsiteY0" fmla="*/ 84044 h 473162"/>
                        <a:gd name="connsiteX1" fmla="*/ 125271 w 1016205"/>
                        <a:gd name="connsiteY1" fmla="*/ 69293 h 473162"/>
                        <a:gd name="connsiteX2" fmla="*/ 494308 w 1016205"/>
                        <a:gd name="connsiteY2" fmla="*/ 0 h 473162"/>
                        <a:gd name="connsiteX3" fmla="*/ 1016205 w 1016205"/>
                        <a:gd name="connsiteY3" fmla="*/ 236581 h 473162"/>
                        <a:gd name="connsiteX4" fmla="*/ 494308 w 1016205"/>
                        <a:gd name="connsiteY4" fmla="*/ 473162 h 473162"/>
                        <a:gd name="connsiteX5" fmla="*/ 13424 w 1016205"/>
                        <a:gd name="connsiteY5" fmla="*/ 328669 h 473162"/>
                        <a:gd name="connsiteX6" fmla="*/ 0 w 1016205"/>
                        <a:gd name="connsiteY6" fmla="*/ 309066 h 4731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16205" h="473162">
                          <a:moveTo>
                            <a:pt x="98422" y="84044"/>
                          </a:moveTo>
                          <a:lnTo>
                            <a:pt x="125271" y="69293"/>
                          </a:lnTo>
                          <a:cubicBezTo>
                            <a:pt x="219716" y="26480"/>
                            <a:pt x="350190" y="0"/>
                            <a:pt x="494308" y="0"/>
                          </a:cubicBezTo>
                          <a:cubicBezTo>
                            <a:pt x="782544" y="0"/>
                            <a:pt x="1016205" y="105921"/>
                            <a:pt x="1016205" y="236581"/>
                          </a:cubicBezTo>
                          <a:cubicBezTo>
                            <a:pt x="1016205" y="367241"/>
                            <a:pt x="782544" y="473162"/>
                            <a:pt x="494308" y="473162"/>
                          </a:cubicBezTo>
                          <a:cubicBezTo>
                            <a:pt x="278131" y="473162"/>
                            <a:pt x="92653" y="413581"/>
                            <a:pt x="13424" y="328669"/>
                          </a:cubicBezTo>
                          <a:lnTo>
                            <a:pt x="0" y="309066"/>
                          </a:lnTo>
                        </a:path>
                      </a:pathLst>
                    </a:cu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0" name="フリーフォーム: 図形 99">
                      <a:extLst>
                        <a:ext uri="{FF2B5EF4-FFF2-40B4-BE49-F238E27FC236}">
                          <a16:creationId xmlns:a16="http://schemas.microsoft.com/office/drawing/2014/main" id="{15FE80E5-F8A3-4D4D-9D48-D92B2EB844F3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886829" y="4968786"/>
                      <a:ext cx="300677" cy="395407"/>
                    </a:xfrm>
                    <a:custGeom>
                      <a:avLst/>
                      <a:gdLst>
                        <a:gd name="connsiteX0" fmla="*/ 135355 w 373915"/>
                        <a:gd name="connsiteY0" fmla="*/ 0 h 491719"/>
                        <a:gd name="connsiteX1" fmla="*/ 183822 w 373915"/>
                        <a:gd name="connsiteY1" fmla="*/ 18127 h 491719"/>
                        <a:gd name="connsiteX2" fmla="*/ 373915 w 373915"/>
                        <a:gd name="connsiteY2" fmla="*/ 226163 h 491719"/>
                        <a:gd name="connsiteX3" fmla="*/ 87769 w 373915"/>
                        <a:gd name="connsiteY3" fmla="*/ 470125 h 491719"/>
                        <a:gd name="connsiteX4" fmla="*/ 0 w 373915"/>
                        <a:gd name="connsiteY4" fmla="*/ 491719 h 491719"/>
                        <a:gd name="connsiteX5" fmla="*/ 65888 w 373915"/>
                        <a:gd name="connsiteY5" fmla="*/ 432612 h 491719"/>
                        <a:gd name="connsiteX6" fmla="*/ 176731 w 373915"/>
                        <a:gd name="connsiteY6" fmla="*/ 164030 h 491719"/>
                        <a:gd name="connsiteX7" fmla="*/ 163545 w 373915"/>
                        <a:gd name="connsiteY7" fmla="*/ 67217 h 491719"/>
                        <a:gd name="connsiteX8" fmla="*/ 135355 w 373915"/>
                        <a:gd name="connsiteY8" fmla="*/ 0 h 4917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73915" h="491719">
                          <a:moveTo>
                            <a:pt x="135355" y="0"/>
                          </a:moveTo>
                          <a:lnTo>
                            <a:pt x="183822" y="18127"/>
                          </a:lnTo>
                          <a:cubicBezTo>
                            <a:pt x="301271" y="71368"/>
                            <a:pt x="373915" y="144920"/>
                            <a:pt x="373915" y="226163"/>
                          </a:cubicBezTo>
                          <a:cubicBezTo>
                            <a:pt x="373915" y="327717"/>
                            <a:pt x="260409" y="417253"/>
                            <a:pt x="87769" y="470125"/>
                          </a:cubicBezTo>
                          <a:lnTo>
                            <a:pt x="0" y="491719"/>
                          </a:lnTo>
                          <a:lnTo>
                            <a:pt x="65888" y="432612"/>
                          </a:lnTo>
                          <a:cubicBezTo>
                            <a:pt x="135868" y="355944"/>
                            <a:pt x="176731" y="263519"/>
                            <a:pt x="176731" y="164030"/>
                          </a:cubicBezTo>
                          <a:cubicBezTo>
                            <a:pt x="176731" y="130867"/>
                            <a:pt x="172190" y="98488"/>
                            <a:pt x="163545" y="67217"/>
                          </a:cubicBezTo>
                          <a:lnTo>
                            <a:pt x="135355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1" name="楕円 7">
                    <a:extLst>
                      <a:ext uri="{FF2B5EF4-FFF2-40B4-BE49-F238E27FC236}">
                        <a16:creationId xmlns:a16="http://schemas.microsoft.com/office/drawing/2014/main" id="{ADC681EC-D93D-4B73-8193-49D039F5DAA3}"/>
                      </a:ext>
                    </a:extLst>
                  </p:cNvPr>
                  <p:cNvSpPr/>
                  <p:nvPr/>
                </p:nvSpPr>
                <p:spPr>
                  <a:xfrm>
                    <a:off x="2886286" y="2017486"/>
                    <a:ext cx="3711565" cy="2944422"/>
                  </a:xfrm>
                  <a:custGeom>
                    <a:avLst/>
                    <a:gdLst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454150"/>
                      <a:gd name="connsiteY0" fmla="*/ 762000 h 1524000"/>
                      <a:gd name="connsiteX1" fmla="*/ 812800 w 1454150"/>
                      <a:gd name="connsiteY1" fmla="*/ 0 h 1524000"/>
                      <a:gd name="connsiteX2" fmla="*/ 1454150 w 1454150"/>
                      <a:gd name="connsiteY2" fmla="*/ 768350 h 1524000"/>
                      <a:gd name="connsiteX3" fmla="*/ 812800 w 1454150"/>
                      <a:gd name="connsiteY3" fmla="*/ 1524000 h 1524000"/>
                      <a:gd name="connsiteX4" fmla="*/ 0 w 1454150"/>
                      <a:gd name="connsiteY4" fmla="*/ 762000 h 1524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4150" h="1524000">
                        <a:moveTo>
                          <a:pt x="0" y="762000"/>
                        </a:moveTo>
                        <a:cubicBezTo>
                          <a:pt x="0" y="341159"/>
                          <a:pt x="363903" y="0"/>
                          <a:pt x="812800" y="0"/>
                        </a:cubicBezTo>
                        <a:cubicBezTo>
                          <a:pt x="1261697" y="0"/>
                          <a:pt x="1454150" y="347509"/>
                          <a:pt x="1454150" y="768350"/>
                        </a:cubicBezTo>
                        <a:cubicBezTo>
                          <a:pt x="1454150" y="1189191"/>
                          <a:pt x="1261697" y="1524000"/>
                          <a:pt x="812800" y="1524000"/>
                        </a:cubicBezTo>
                        <a:cubicBezTo>
                          <a:pt x="363903" y="1524000"/>
                          <a:pt x="0" y="1182841"/>
                          <a:pt x="0" y="762000"/>
                        </a:cubicBezTo>
                        <a:close/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0D359FCD-1DCD-48C0-BB9F-A8DCE2B8CF68}"/>
                      </a:ext>
                    </a:extLst>
                  </p:cNvPr>
                  <p:cNvGrpSpPr/>
                  <p:nvPr/>
                </p:nvGrpSpPr>
                <p:grpSpPr>
                  <a:xfrm>
                    <a:off x="2704819" y="3112224"/>
                    <a:ext cx="871808" cy="759311"/>
                    <a:chOff x="2612985" y="3256829"/>
                    <a:chExt cx="1477466" cy="631112"/>
                  </a:xfrm>
                </p:grpSpPr>
                <p:sp>
                  <p:nvSpPr>
                    <p:cNvPr id="97" name="楕円 24">
                      <a:extLst>
                        <a:ext uri="{FF2B5EF4-FFF2-40B4-BE49-F238E27FC236}">
                          <a16:creationId xmlns:a16="http://schemas.microsoft.com/office/drawing/2014/main" id="{7643C243-BD2A-4292-91BE-BFD6379C97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12985" y="3256829"/>
                      <a:ext cx="1477466" cy="631112"/>
                    </a:xfrm>
                    <a:custGeom>
                      <a:avLst/>
                      <a:gdLst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70219 h 292813"/>
                        <a:gd name="connsiteX1" fmla="*/ 302263 w 595000"/>
                        <a:gd name="connsiteY1" fmla="*/ 0 h 292813"/>
                        <a:gd name="connsiteX2" fmla="*/ 595000 w 595000"/>
                        <a:gd name="connsiteY2" fmla="*/ 170219 h 292813"/>
                        <a:gd name="connsiteX3" fmla="*/ 297500 w 595000"/>
                        <a:gd name="connsiteY3" fmla="*/ 292813 h 292813"/>
                        <a:gd name="connsiteX4" fmla="*/ 0 w 595000"/>
                        <a:gd name="connsiteY4" fmla="*/ 170219 h 292813"/>
                        <a:gd name="connsiteX0" fmla="*/ 0 w 595000"/>
                        <a:gd name="connsiteY0" fmla="*/ 170219 h 224990"/>
                        <a:gd name="connsiteX1" fmla="*/ 302263 w 595000"/>
                        <a:gd name="connsiteY1" fmla="*/ 0 h 224990"/>
                        <a:gd name="connsiteX2" fmla="*/ 595000 w 595000"/>
                        <a:gd name="connsiteY2" fmla="*/ 170219 h 224990"/>
                        <a:gd name="connsiteX3" fmla="*/ 297500 w 595000"/>
                        <a:gd name="connsiteY3" fmla="*/ 223757 h 224990"/>
                        <a:gd name="connsiteX4" fmla="*/ 0 w 595000"/>
                        <a:gd name="connsiteY4" fmla="*/ 170219 h 2249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5000" h="224990">
                          <a:moveTo>
                            <a:pt x="0" y="170219"/>
                          </a:moveTo>
                          <a:cubicBezTo>
                            <a:pt x="0" y="102512"/>
                            <a:pt x="137958" y="0"/>
                            <a:pt x="302263" y="0"/>
                          </a:cubicBezTo>
                          <a:cubicBezTo>
                            <a:pt x="466568" y="0"/>
                            <a:pt x="595000" y="102512"/>
                            <a:pt x="595000" y="170219"/>
                          </a:cubicBezTo>
                          <a:cubicBezTo>
                            <a:pt x="595000" y="237926"/>
                            <a:pt x="461805" y="223757"/>
                            <a:pt x="297500" y="223757"/>
                          </a:cubicBezTo>
                          <a:cubicBezTo>
                            <a:pt x="133195" y="223757"/>
                            <a:pt x="0" y="237926"/>
                            <a:pt x="0" y="170219"/>
                          </a:cubicBezTo>
                          <a:close/>
                        </a:path>
                      </a:pathLst>
                    </a:custGeom>
                    <a:solidFill>
                      <a:srgbClr val="FF9933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8" name="楕円 24">
                      <a:extLst>
                        <a:ext uri="{FF2B5EF4-FFF2-40B4-BE49-F238E27FC236}">
                          <a16:creationId xmlns:a16="http://schemas.microsoft.com/office/drawing/2014/main" id="{0B537009-3FC3-403F-9860-694B5AD290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1412" y="3420215"/>
                      <a:ext cx="720612" cy="322834"/>
                    </a:xfrm>
                    <a:custGeom>
                      <a:avLst/>
                      <a:gdLst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22594 h 245188"/>
                        <a:gd name="connsiteX1" fmla="*/ 297500 w 595000"/>
                        <a:gd name="connsiteY1" fmla="*/ 0 h 245188"/>
                        <a:gd name="connsiteX2" fmla="*/ 595000 w 595000"/>
                        <a:gd name="connsiteY2" fmla="*/ 122594 h 245188"/>
                        <a:gd name="connsiteX3" fmla="*/ 297500 w 595000"/>
                        <a:gd name="connsiteY3" fmla="*/ 245188 h 245188"/>
                        <a:gd name="connsiteX4" fmla="*/ 0 w 595000"/>
                        <a:gd name="connsiteY4" fmla="*/ 122594 h 245188"/>
                        <a:gd name="connsiteX0" fmla="*/ 0 w 595000"/>
                        <a:gd name="connsiteY0" fmla="*/ 170219 h 292813"/>
                        <a:gd name="connsiteX1" fmla="*/ 302263 w 595000"/>
                        <a:gd name="connsiteY1" fmla="*/ 0 h 292813"/>
                        <a:gd name="connsiteX2" fmla="*/ 595000 w 595000"/>
                        <a:gd name="connsiteY2" fmla="*/ 170219 h 292813"/>
                        <a:gd name="connsiteX3" fmla="*/ 297500 w 595000"/>
                        <a:gd name="connsiteY3" fmla="*/ 292813 h 292813"/>
                        <a:gd name="connsiteX4" fmla="*/ 0 w 595000"/>
                        <a:gd name="connsiteY4" fmla="*/ 170219 h 292813"/>
                        <a:gd name="connsiteX0" fmla="*/ 0 w 595000"/>
                        <a:gd name="connsiteY0" fmla="*/ 170219 h 224990"/>
                        <a:gd name="connsiteX1" fmla="*/ 302263 w 595000"/>
                        <a:gd name="connsiteY1" fmla="*/ 0 h 224990"/>
                        <a:gd name="connsiteX2" fmla="*/ 595000 w 595000"/>
                        <a:gd name="connsiteY2" fmla="*/ 170219 h 224990"/>
                        <a:gd name="connsiteX3" fmla="*/ 297500 w 595000"/>
                        <a:gd name="connsiteY3" fmla="*/ 223757 h 224990"/>
                        <a:gd name="connsiteX4" fmla="*/ 0 w 595000"/>
                        <a:gd name="connsiteY4" fmla="*/ 170219 h 2249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5000" h="224990">
                          <a:moveTo>
                            <a:pt x="0" y="170219"/>
                          </a:moveTo>
                          <a:cubicBezTo>
                            <a:pt x="0" y="102512"/>
                            <a:pt x="137958" y="0"/>
                            <a:pt x="302263" y="0"/>
                          </a:cubicBezTo>
                          <a:cubicBezTo>
                            <a:pt x="466568" y="0"/>
                            <a:pt x="595000" y="102512"/>
                            <a:pt x="595000" y="170219"/>
                          </a:cubicBezTo>
                          <a:cubicBezTo>
                            <a:pt x="595000" y="237926"/>
                            <a:pt x="461805" y="223757"/>
                            <a:pt x="297500" y="223757"/>
                          </a:cubicBezTo>
                          <a:cubicBezTo>
                            <a:pt x="133195" y="223757"/>
                            <a:pt x="0" y="237926"/>
                            <a:pt x="0" y="170219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9B0A8A32-979C-4878-A22A-E6F2455C978D}"/>
                      </a:ext>
                    </a:extLst>
                  </p:cNvPr>
                  <p:cNvSpPr/>
                  <p:nvPr/>
                </p:nvSpPr>
                <p:spPr>
                  <a:xfrm>
                    <a:off x="6253003" y="2504759"/>
                    <a:ext cx="344848" cy="1974247"/>
                  </a:xfrm>
                  <a:custGeom>
                    <a:avLst/>
                    <a:gdLst>
                      <a:gd name="connsiteX0" fmla="*/ 0 w 344848"/>
                      <a:gd name="connsiteY0" fmla="*/ 0 h 1974247"/>
                      <a:gd name="connsiteX1" fmla="*/ 49105 w 344848"/>
                      <a:gd name="connsiteY1" fmla="*/ 55755 h 1974247"/>
                      <a:gd name="connsiteX2" fmla="*/ 344848 w 344848"/>
                      <a:gd name="connsiteY2" fmla="*/ 997208 h 1974247"/>
                      <a:gd name="connsiteX3" fmla="*/ 49105 w 344848"/>
                      <a:gd name="connsiteY3" fmla="*/ 1928680 h 1974247"/>
                      <a:gd name="connsiteX4" fmla="*/ 8086 w 344848"/>
                      <a:gd name="connsiteY4" fmla="*/ 1974247 h 1974247"/>
                      <a:gd name="connsiteX5" fmla="*/ 35865 w 344848"/>
                      <a:gd name="connsiteY5" fmla="*/ 1909949 h 1974247"/>
                      <a:gd name="connsiteX6" fmla="*/ 186275 w 344848"/>
                      <a:gd name="connsiteY6" fmla="*/ 1000897 h 1974247"/>
                      <a:gd name="connsiteX7" fmla="*/ 35865 w 344848"/>
                      <a:gd name="connsiteY7" fmla="*/ 84442 h 1974247"/>
                      <a:gd name="connsiteX8" fmla="*/ 0 w 344848"/>
                      <a:gd name="connsiteY8" fmla="*/ 0 h 1974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44848" h="1974247">
                        <a:moveTo>
                          <a:pt x="0" y="0"/>
                        </a:moveTo>
                        <a:lnTo>
                          <a:pt x="49105" y="55755"/>
                        </a:lnTo>
                        <a:cubicBezTo>
                          <a:pt x="250826" y="312882"/>
                          <a:pt x="344848" y="641486"/>
                          <a:pt x="344848" y="997208"/>
                        </a:cubicBezTo>
                        <a:cubicBezTo>
                          <a:pt x="344848" y="1352930"/>
                          <a:pt x="250826" y="1676837"/>
                          <a:pt x="49105" y="1928680"/>
                        </a:cubicBezTo>
                        <a:lnTo>
                          <a:pt x="8086" y="1974247"/>
                        </a:lnTo>
                        <a:lnTo>
                          <a:pt x="35865" y="1909949"/>
                        </a:lnTo>
                        <a:cubicBezTo>
                          <a:pt x="137817" y="1640764"/>
                          <a:pt x="186275" y="1331387"/>
                          <a:pt x="186275" y="1000897"/>
                        </a:cubicBezTo>
                        <a:cubicBezTo>
                          <a:pt x="186275" y="670407"/>
                          <a:pt x="137817" y="357913"/>
                          <a:pt x="35865" y="8444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F2C09C19-E509-4EB7-8B8E-C4F17C2FDA4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712648" y="2964308"/>
                    <a:ext cx="2944423" cy="1050778"/>
                  </a:xfrm>
                  <a:custGeom>
                    <a:avLst/>
                    <a:gdLst>
                      <a:gd name="connsiteX0" fmla="*/ 0 w 2944422"/>
                      <a:gd name="connsiteY0" fmla="*/ 749376 h 1050776"/>
                      <a:gd name="connsiteX1" fmla="*/ 30437 w 2944422"/>
                      <a:gd name="connsiteY1" fmla="*/ 350078 h 1050776"/>
                      <a:gd name="connsiteX2" fmla="*/ 64294 w 2944422"/>
                      <a:gd name="connsiteY2" fmla="*/ 187384 h 1050776"/>
                      <a:gd name="connsiteX3" fmla="*/ 195323 w 2944422"/>
                      <a:gd name="connsiteY3" fmla="*/ 172684 h 1050776"/>
                      <a:gd name="connsiteX4" fmla="*/ 1698230 w 2944422"/>
                      <a:gd name="connsiteY4" fmla="*/ 99668 h 1050776"/>
                      <a:gd name="connsiteX5" fmla="*/ 2634190 w 2944422"/>
                      <a:gd name="connsiteY5" fmla="*/ 145377 h 1050776"/>
                      <a:gd name="connsiteX6" fmla="*/ 2856455 w 2944422"/>
                      <a:gd name="connsiteY6" fmla="*/ 96373 h 1050776"/>
                      <a:gd name="connsiteX7" fmla="*/ 2879366 w 2944422"/>
                      <a:gd name="connsiteY7" fmla="*/ 172842 h 1050776"/>
                      <a:gd name="connsiteX8" fmla="*/ 2944422 w 2944422"/>
                      <a:gd name="connsiteY8" fmla="*/ 749376 h 1050776"/>
                      <a:gd name="connsiteX9" fmla="*/ 2936821 w 2944422"/>
                      <a:gd name="connsiteY9" fmla="*/ 961490 h 1050776"/>
                      <a:gd name="connsiteX10" fmla="*/ 2935711 w 2944422"/>
                      <a:gd name="connsiteY10" fmla="*/ 971737 h 1050776"/>
                      <a:gd name="connsiteX11" fmla="*/ 2664382 w 2944422"/>
                      <a:gd name="connsiteY11" fmla="*/ 911638 h 1050776"/>
                      <a:gd name="connsiteX12" fmla="*/ 1698230 w 2944422"/>
                      <a:gd name="connsiteY12" fmla="*/ 951110 h 1050776"/>
                      <a:gd name="connsiteX13" fmla="*/ 195324 w 2944422"/>
                      <a:gd name="connsiteY13" fmla="*/ 878094 h 1050776"/>
                      <a:gd name="connsiteX14" fmla="*/ 3843 w 2944422"/>
                      <a:gd name="connsiteY14" fmla="*/ 856613 h 1050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944422" h="1050776">
                        <a:moveTo>
                          <a:pt x="0" y="749376"/>
                        </a:moveTo>
                        <a:cubicBezTo>
                          <a:pt x="0" y="606155"/>
                          <a:pt x="10491" y="473162"/>
                          <a:pt x="30437" y="350078"/>
                        </a:cubicBezTo>
                        <a:lnTo>
                          <a:pt x="64294" y="187384"/>
                        </a:lnTo>
                        <a:lnTo>
                          <a:pt x="195323" y="172684"/>
                        </a:lnTo>
                        <a:cubicBezTo>
                          <a:pt x="696293" y="92587"/>
                          <a:pt x="1197262" y="-126907"/>
                          <a:pt x="1698230" y="99668"/>
                        </a:cubicBezTo>
                        <a:cubicBezTo>
                          <a:pt x="2010217" y="240770"/>
                          <a:pt x="2322203" y="208870"/>
                          <a:pt x="2634190" y="145377"/>
                        </a:cubicBezTo>
                        <a:lnTo>
                          <a:pt x="2856455" y="96373"/>
                        </a:lnTo>
                        <a:lnTo>
                          <a:pt x="2879366" y="172842"/>
                        </a:lnTo>
                        <a:cubicBezTo>
                          <a:pt x="2921680" y="342726"/>
                          <a:pt x="2944422" y="534545"/>
                          <a:pt x="2944422" y="749376"/>
                        </a:cubicBezTo>
                        <a:cubicBezTo>
                          <a:pt x="2944422" y="820986"/>
                          <a:pt x="2941847" y="891749"/>
                          <a:pt x="2936821" y="961490"/>
                        </a:cubicBezTo>
                        <a:lnTo>
                          <a:pt x="2935711" y="971737"/>
                        </a:lnTo>
                        <a:lnTo>
                          <a:pt x="2664382" y="911638"/>
                        </a:lnTo>
                        <a:cubicBezTo>
                          <a:pt x="2342331" y="844145"/>
                          <a:pt x="2020281" y="805456"/>
                          <a:pt x="1698230" y="951110"/>
                        </a:cubicBezTo>
                        <a:cubicBezTo>
                          <a:pt x="1197261" y="1177684"/>
                          <a:pt x="696292" y="958191"/>
                          <a:pt x="195324" y="878094"/>
                        </a:cubicBezTo>
                        <a:lnTo>
                          <a:pt x="3843" y="85661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D59372ED-C914-4581-AB1C-832531065C7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43718" y="3348977"/>
                    <a:ext cx="2792161" cy="257767"/>
                  </a:xfrm>
                  <a:custGeom>
                    <a:avLst/>
                    <a:gdLst>
                      <a:gd name="connsiteX0" fmla="*/ 0 w 2792161"/>
                      <a:gd name="connsiteY0" fmla="*/ 245817 h 257767"/>
                      <a:gd name="connsiteX1" fmla="*/ 3026 w 2792161"/>
                      <a:gd name="connsiteY1" fmla="*/ 231275 h 257767"/>
                      <a:gd name="connsiteX2" fmla="*/ 16702 w 2792161"/>
                      <a:gd name="connsiteY2" fmla="*/ 187055 h 257767"/>
                      <a:gd name="connsiteX3" fmla="*/ 23680 w 2792161"/>
                      <a:gd name="connsiteY3" fmla="*/ 186453 h 257767"/>
                      <a:gd name="connsiteX4" fmla="*/ 46473 w 2792161"/>
                      <a:gd name="connsiteY4" fmla="*/ 183307 h 257767"/>
                      <a:gd name="connsiteX5" fmla="*/ 59463 w 2792161"/>
                      <a:gd name="connsiteY5" fmla="*/ 182068 h 257767"/>
                      <a:gd name="connsiteX6" fmla="*/ 85843 w 2792161"/>
                      <a:gd name="connsiteY6" fmla="*/ 177874 h 257767"/>
                      <a:gd name="connsiteX7" fmla="*/ 131031 w 2792161"/>
                      <a:gd name="connsiteY7" fmla="*/ 171637 h 257767"/>
                      <a:gd name="connsiteX8" fmla="*/ 160041 w 2792161"/>
                      <a:gd name="connsiteY8" fmla="*/ 166076 h 257767"/>
                      <a:gd name="connsiteX9" fmla="*/ 202596 w 2792161"/>
                      <a:gd name="connsiteY9" fmla="*/ 159310 h 257767"/>
                      <a:gd name="connsiteX10" fmla="*/ 488864 w 2792161"/>
                      <a:gd name="connsiteY10" fmla="*/ 98620 h 257767"/>
                      <a:gd name="connsiteX11" fmla="*/ 573069 w 2792161"/>
                      <a:gd name="connsiteY11" fmla="*/ 79876 h 257767"/>
                      <a:gd name="connsiteX12" fmla="*/ 775070 w 2792161"/>
                      <a:gd name="connsiteY12" fmla="*/ 37944 h 257767"/>
                      <a:gd name="connsiteX13" fmla="*/ 775133 w 2792161"/>
                      <a:gd name="connsiteY13" fmla="*/ 37931 h 257767"/>
                      <a:gd name="connsiteX14" fmla="*/ 902426 w 2792161"/>
                      <a:gd name="connsiteY14" fmla="*/ 17691 h 257767"/>
                      <a:gd name="connsiteX15" fmla="*/ 940134 w 2792161"/>
                      <a:gd name="connsiteY15" fmla="*/ 13086 h 257767"/>
                      <a:gd name="connsiteX16" fmla="*/ 1035731 w 2792161"/>
                      <a:gd name="connsiteY16" fmla="*/ 3966 h 257767"/>
                      <a:gd name="connsiteX17" fmla="*/ 1074690 w 2792161"/>
                      <a:gd name="connsiteY17" fmla="*/ 1377 h 257767"/>
                      <a:gd name="connsiteX18" fmla="*/ 1204534 w 2792161"/>
                      <a:gd name="connsiteY18" fmla="*/ 0 h 257767"/>
                      <a:gd name="connsiteX19" fmla="*/ 1332622 w 2792161"/>
                      <a:gd name="connsiteY19" fmla="*/ 12220 h 257767"/>
                      <a:gd name="connsiteX20" fmla="*/ 1419184 w 2792161"/>
                      <a:gd name="connsiteY20" fmla="*/ 27111 h 257767"/>
                      <a:gd name="connsiteX21" fmla="*/ 1419235 w 2792161"/>
                      <a:gd name="connsiteY21" fmla="*/ 27120 h 257767"/>
                      <a:gd name="connsiteX22" fmla="*/ 1419286 w 2792161"/>
                      <a:gd name="connsiteY22" fmla="*/ 27133 h 257767"/>
                      <a:gd name="connsiteX23" fmla="*/ 1514261 w 2792161"/>
                      <a:gd name="connsiteY23" fmla="*/ 53288 h 257767"/>
                      <a:gd name="connsiteX24" fmla="*/ 1538179 w 2792161"/>
                      <a:gd name="connsiteY24" fmla="*/ 61211 h 257767"/>
                      <a:gd name="connsiteX25" fmla="*/ 1633883 w 2792161"/>
                      <a:gd name="connsiteY25" fmla="*/ 98599 h 257767"/>
                      <a:gd name="connsiteX26" fmla="*/ 1633936 w 2792161"/>
                      <a:gd name="connsiteY26" fmla="*/ 98620 h 257767"/>
                      <a:gd name="connsiteX27" fmla="*/ 2492737 w 2792161"/>
                      <a:gd name="connsiteY27" fmla="*/ 159310 h 257767"/>
                      <a:gd name="connsiteX28" fmla="*/ 2775547 w 2792161"/>
                      <a:gd name="connsiteY28" fmla="*/ 99353 h 257767"/>
                      <a:gd name="connsiteX29" fmla="*/ 2792161 w 2792161"/>
                      <a:gd name="connsiteY29" fmla="*/ 154806 h 257767"/>
                      <a:gd name="connsiteX30" fmla="*/ 2569897 w 2792161"/>
                      <a:gd name="connsiteY30" fmla="*/ 203811 h 257767"/>
                      <a:gd name="connsiteX31" fmla="*/ 1633937 w 2792161"/>
                      <a:gd name="connsiteY31" fmla="*/ 158101 h 257767"/>
                      <a:gd name="connsiteX32" fmla="*/ 131030 w 2792161"/>
                      <a:gd name="connsiteY32" fmla="*/ 231118 h 257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2792161" h="257767">
                        <a:moveTo>
                          <a:pt x="0" y="245817"/>
                        </a:moveTo>
                        <a:lnTo>
                          <a:pt x="3026" y="231275"/>
                        </a:lnTo>
                        <a:lnTo>
                          <a:pt x="16702" y="187055"/>
                        </a:lnTo>
                        <a:lnTo>
                          <a:pt x="23680" y="186453"/>
                        </a:lnTo>
                        <a:lnTo>
                          <a:pt x="46473" y="183307"/>
                        </a:lnTo>
                        <a:lnTo>
                          <a:pt x="59463" y="182068"/>
                        </a:lnTo>
                        <a:lnTo>
                          <a:pt x="85843" y="177874"/>
                        </a:lnTo>
                        <a:lnTo>
                          <a:pt x="131031" y="171637"/>
                        </a:lnTo>
                        <a:lnTo>
                          <a:pt x="160041" y="166076"/>
                        </a:lnTo>
                        <a:lnTo>
                          <a:pt x="202596" y="159310"/>
                        </a:lnTo>
                        <a:cubicBezTo>
                          <a:pt x="298018" y="141777"/>
                          <a:pt x="393442" y="120199"/>
                          <a:pt x="488864" y="98620"/>
                        </a:cubicBezTo>
                        <a:lnTo>
                          <a:pt x="573069" y="79876"/>
                        </a:lnTo>
                        <a:lnTo>
                          <a:pt x="775070" y="37944"/>
                        </a:lnTo>
                        <a:lnTo>
                          <a:pt x="775133" y="37931"/>
                        </a:lnTo>
                        <a:lnTo>
                          <a:pt x="902426" y="17691"/>
                        </a:lnTo>
                        <a:lnTo>
                          <a:pt x="940134" y="13086"/>
                        </a:lnTo>
                        <a:lnTo>
                          <a:pt x="1035731" y="3966"/>
                        </a:lnTo>
                        <a:lnTo>
                          <a:pt x="1074690" y="1377"/>
                        </a:lnTo>
                        <a:lnTo>
                          <a:pt x="1204534" y="0"/>
                        </a:lnTo>
                        <a:lnTo>
                          <a:pt x="1332622" y="12220"/>
                        </a:lnTo>
                        <a:lnTo>
                          <a:pt x="1419184" y="27111"/>
                        </a:lnTo>
                        <a:lnTo>
                          <a:pt x="1419235" y="27120"/>
                        </a:lnTo>
                        <a:lnTo>
                          <a:pt x="1419286" y="27133"/>
                        </a:lnTo>
                        <a:lnTo>
                          <a:pt x="1514261" y="53288"/>
                        </a:lnTo>
                        <a:lnTo>
                          <a:pt x="1538179" y="61211"/>
                        </a:lnTo>
                        <a:lnTo>
                          <a:pt x="1633883" y="98599"/>
                        </a:lnTo>
                        <a:lnTo>
                          <a:pt x="1633936" y="98620"/>
                        </a:lnTo>
                        <a:cubicBezTo>
                          <a:pt x="1920203" y="228091"/>
                          <a:pt x="2206470" y="211907"/>
                          <a:pt x="2492737" y="159310"/>
                        </a:cubicBezTo>
                        <a:lnTo>
                          <a:pt x="2775547" y="99353"/>
                        </a:lnTo>
                        <a:lnTo>
                          <a:pt x="2792161" y="154806"/>
                        </a:lnTo>
                        <a:lnTo>
                          <a:pt x="2569897" y="203811"/>
                        </a:lnTo>
                        <a:cubicBezTo>
                          <a:pt x="2257910" y="267304"/>
                          <a:pt x="1945924" y="299204"/>
                          <a:pt x="1633937" y="158101"/>
                        </a:cubicBezTo>
                        <a:cubicBezTo>
                          <a:pt x="1132969" y="-68473"/>
                          <a:pt x="632000" y="151021"/>
                          <a:pt x="131030" y="23111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17E94E68-72CE-4019-9CCA-AC208A04AB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20433" y="3358228"/>
                    <a:ext cx="2936891" cy="258814"/>
                  </a:xfrm>
                  <a:custGeom>
                    <a:avLst/>
                    <a:gdLst>
                      <a:gd name="connsiteX0" fmla="*/ 0 w 2936891"/>
                      <a:gd name="connsiteY0" fmla="*/ 4929 h 258814"/>
                      <a:gd name="connsiteX1" fmla="*/ 193620 w 2936891"/>
                      <a:gd name="connsiteY1" fmla="*/ 26650 h 258814"/>
                      <a:gd name="connsiteX2" fmla="*/ 1696526 w 2936891"/>
                      <a:gd name="connsiteY2" fmla="*/ 99667 h 258814"/>
                      <a:gd name="connsiteX3" fmla="*/ 2805813 w 2936891"/>
                      <a:gd name="connsiteY3" fmla="*/ 91583 h 258814"/>
                      <a:gd name="connsiteX4" fmla="*/ 2936891 w 2936891"/>
                      <a:gd name="connsiteY4" fmla="*/ 120072 h 258814"/>
                      <a:gd name="connsiteX5" fmla="*/ 2935118 w 2936891"/>
                      <a:gd name="connsiteY5" fmla="*/ 169527 h 258814"/>
                      <a:gd name="connsiteX6" fmla="*/ 2934118 w 2936891"/>
                      <a:gd name="connsiteY6" fmla="*/ 178763 h 258814"/>
                      <a:gd name="connsiteX7" fmla="*/ 2841596 w 2936891"/>
                      <a:gd name="connsiteY7" fmla="*/ 159148 h 258814"/>
                      <a:gd name="connsiteX8" fmla="*/ 1696525 w 2936891"/>
                      <a:gd name="connsiteY8" fmla="*/ 159148 h 258814"/>
                      <a:gd name="connsiteX9" fmla="*/ 193619 w 2936891"/>
                      <a:gd name="connsiteY9" fmla="*/ 86131 h 258814"/>
                      <a:gd name="connsiteX10" fmla="*/ 2140 w 2936891"/>
                      <a:gd name="connsiteY10" fmla="*/ 64650 h 2588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36891" h="258814">
                        <a:moveTo>
                          <a:pt x="0" y="4929"/>
                        </a:moveTo>
                        <a:lnTo>
                          <a:pt x="193620" y="26650"/>
                        </a:lnTo>
                        <a:cubicBezTo>
                          <a:pt x="694589" y="106747"/>
                          <a:pt x="1195558" y="326241"/>
                          <a:pt x="1696526" y="99667"/>
                        </a:cubicBezTo>
                        <a:cubicBezTo>
                          <a:pt x="2066288" y="-67566"/>
                          <a:pt x="2436051" y="8212"/>
                          <a:pt x="2805813" y="91583"/>
                        </a:cubicBezTo>
                        <a:lnTo>
                          <a:pt x="2936891" y="120072"/>
                        </a:lnTo>
                        <a:lnTo>
                          <a:pt x="2935118" y="169527"/>
                        </a:lnTo>
                        <a:lnTo>
                          <a:pt x="2934118" y="178763"/>
                        </a:lnTo>
                        <a:lnTo>
                          <a:pt x="2841596" y="159148"/>
                        </a:lnTo>
                        <a:cubicBezTo>
                          <a:pt x="2459906" y="72834"/>
                          <a:pt x="2078216" y="-13480"/>
                          <a:pt x="1696525" y="159148"/>
                        </a:cubicBezTo>
                        <a:cubicBezTo>
                          <a:pt x="1195556" y="385722"/>
                          <a:pt x="694587" y="166228"/>
                          <a:pt x="193619" y="86131"/>
                        </a:cubicBezTo>
                        <a:lnTo>
                          <a:pt x="2140" y="646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7" name="グループ化 86">
                    <a:extLst>
                      <a:ext uri="{FF2B5EF4-FFF2-40B4-BE49-F238E27FC236}">
                        <a16:creationId xmlns:a16="http://schemas.microsoft.com/office/drawing/2014/main" id="{E2483C0B-8AA5-4B58-B697-0E2D17E7184E}"/>
                      </a:ext>
                    </a:extLst>
                  </p:cNvPr>
                  <p:cNvGrpSpPr/>
                  <p:nvPr/>
                </p:nvGrpSpPr>
                <p:grpSpPr>
                  <a:xfrm>
                    <a:off x="4493821" y="3209155"/>
                    <a:ext cx="1158162" cy="1041091"/>
                    <a:chOff x="7617127" y="3209155"/>
                    <a:chExt cx="1326905" cy="1041091"/>
                  </a:xfrm>
                </p:grpSpPr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52010BF5-9B3C-46A1-80F1-A0E58A194B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17127" y="3209155"/>
                      <a:ext cx="1326904" cy="1041091"/>
                    </a:xfrm>
                    <a:custGeom>
                      <a:avLst/>
                      <a:gdLst>
                        <a:gd name="connsiteX0" fmla="*/ 679953 w 1326904"/>
                        <a:gd name="connsiteY0" fmla="*/ 0 h 1041091"/>
                        <a:gd name="connsiteX1" fmla="*/ 1326904 w 1326904"/>
                        <a:gd name="connsiteY1" fmla="*/ 524884 h 1041091"/>
                        <a:gd name="connsiteX2" fmla="*/ 679953 w 1326904"/>
                        <a:gd name="connsiteY2" fmla="*/ 1041091 h 1041091"/>
                        <a:gd name="connsiteX3" fmla="*/ 80 w 1326904"/>
                        <a:gd name="connsiteY3" fmla="*/ 752987 h 1041091"/>
                        <a:gd name="connsiteX4" fmla="*/ 1 w 1326904"/>
                        <a:gd name="connsiteY4" fmla="*/ 752896 h 1041091"/>
                        <a:gd name="connsiteX5" fmla="*/ 374403 w 1326904"/>
                        <a:gd name="connsiteY5" fmla="*/ 520546 h 1041091"/>
                        <a:gd name="connsiteX6" fmla="*/ 0 w 1326904"/>
                        <a:gd name="connsiteY6" fmla="*/ 288196 h 1041091"/>
                        <a:gd name="connsiteX7" fmla="*/ 80 w 1326904"/>
                        <a:gd name="connsiteY7" fmla="*/ 288105 h 1041091"/>
                        <a:gd name="connsiteX8" fmla="*/ 679953 w 1326904"/>
                        <a:gd name="connsiteY8" fmla="*/ 0 h 1041091"/>
                        <a:gd name="connsiteX0" fmla="*/ 374403 w 1326904"/>
                        <a:gd name="connsiteY0" fmla="*/ 520546 h 1041091"/>
                        <a:gd name="connsiteX1" fmla="*/ 0 w 1326904"/>
                        <a:gd name="connsiteY1" fmla="*/ 288196 h 1041091"/>
                        <a:gd name="connsiteX2" fmla="*/ 80 w 1326904"/>
                        <a:gd name="connsiteY2" fmla="*/ 288105 h 1041091"/>
                        <a:gd name="connsiteX3" fmla="*/ 679953 w 1326904"/>
                        <a:gd name="connsiteY3" fmla="*/ 0 h 1041091"/>
                        <a:gd name="connsiteX4" fmla="*/ 1326904 w 1326904"/>
                        <a:gd name="connsiteY4" fmla="*/ 524884 h 1041091"/>
                        <a:gd name="connsiteX5" fmla="*/ 679953 w 1326904"/>
                        <a:gd name="connsiteY5" fmla="*/ 1041091 h 1041091"/>
                        <a:gd name="connsiteX6" fmla="*/ 80 w 1326904"/>
                        <a:gd name="connsiteY6" fmla="*/ 752987 h 1041091"/>
                        <a:gd name="connsiteX7" fmla="*/ 1 w 1326904"/>
                        <a:gd name="connsiteY7" fmla="*/ 752896 h 1041091"/>
                        <a:gd name="connsiteX8" fmla="*/ 465843 w 1326904"/>
                        <a:gd name="connsiteY8" fmla="*/ 611986 h 1041091"/>
                        <a:gd name="connsiteX0" fmla="*/ 374403 w 1326904"/>
                        <a:gd name="connsiteY0" fmla="*/ 520546 h 1041091"/>
                        <a:gd name="connsiteX1" fmla="*/ 0 w 1326904"/>
                        <a:gd name="connsiteY1" fmla="*/ 288196 h 1041091"/>
                        <a:gd name="connsiteX2" fmla="*/ 80 w 1326904"/>
                        <a:gd name="connsiteY2" fmla="*/ 288105 h 1041091"/>
                        <a:gd name="connsiteX3" fmla="*/ 679953 w 1326904"/>
                        <a:gd name="connsiteY3" fmla="*/ 0 h 1041091"/>
                        <a:gd name="connsiteX4" fmla="*/ 1326904 w 1326904"/>
                        <a:gd name="connsiteY4" fmla="*/ 524884 h 1041091"/>
                        <a:gd name="connsiteX5" fmla="*/ 679953 w 1326904"/>
                        <a:gd name="connsiteY5" fmla="*/ 1041091 h 1041091"/>
                        <a:gd name="connsiteX6" fmla="*/ 80 w 1326904"/>
                        <a:gd name="connsiteY6" fmla="*/ 752987 h 1041091"/>
                        <a:gd name="connsiteX7" fmla="*/ 1 w 1326904"/>
                        <a:gd name="connsiteY7" fmla="*/ 752896 h 1041091"/>
                        <a:gd name="connsiteX0" fmla="*/ 0 w 1326904"/>
                        <a:gd name="connsiteY0" fmla="*/ 288196 h 1041091"/>
                        <a:gd name="connsiteX1" fmla="*/ 80 w 1326904"/>
                        <a:gd name="connsiteY1" fmla="*/ 288105 h 1041091"/>
                        <a:gd name="connsiteX2" fmla="*/ 679953 w 1326904"/>
                        <a:gd name="connsiteY2" fmla="*/ 0 h 1041091"/>
                        <a:gd name="connsiteX3" fmla="*/ 1326904 w 1326904"/>
                        <a:gd name="connsiteY3" fmla="*/ 524884 h 1041091"/>
                        <a:gd name="connsiteX4" fmla="*/ 679953 w 1326904"/>
                        <a:gd name="connsiteY4" fmla="*/ 1041091 h 1041091"/>
                        <a:gd name="connsiteX5" fmla="*/ 80 w 1326904"/>
                        <a:gd name="connsiteY5" fmla="*/ 752987 h 1041091"/>
                        <a:gd name="connsiteX6" fmla="*/ 1 w 1326904"/>
                        <a:gd name="connsiteY6" fmla="*/ 752896 h 10410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26904" h="1041091">
                          <a:moveTo>
                            <a:pt x="0" y="288196"/>
                          </a:moveTo>
                          <a:cubicBezTo>
                            <a:pt x="27" y="288166"/>
                            <a:pt x="53" y="288135"/>
                            <a:pt x="80" y="288105"/>
                          </a:cubicBezTo>
                          <a:cubicBezTo>
                            <a:pt x="147422" y="143127"/>
                            <a:pt x="396942" y="0"/>
                            <a:pt x="679953" y="0"/>
                          </a:cubicBezTo>
                          <a:cubicBezTo>
                            <a:pt x="1132770" y="0"/>
                            <a:pt x="1326904" y="237394"/>
                            <a:pt x="1326904" y="524884"/>
                          </a:cubicBezTo>
                          <a:cubicBezTo>
                            <a:pt x="1326904" y="812373"/>
                            <a:pt x="1132770" y="1041091"/>
                            <a:pt x="679953" y="1041091"/>
                          </a:cubicBezTo>
                          <a:cubicBezTo>
                            <a:pt x="396942" y="1041091"/>
                            <a:pt x="147422" y="897964"/>
                            <a:pt x="80" y="752987"/>
                          </a:cubicBezTo>
                          <a:lnTo>
                            <a:pt x="1" y="752896"/>
                          </a:lnTo>
                        </a:path>
                      </a:pathLst>
                    </a:cu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フリーフォーム: 図形 95">
                      <a:extLst>
                        <a:ext uri="{FF2B5EF4-FFF2-40B4-BE49-F238E27FC236}">
                          <a16:creationId xmlns:a16="http://schemas.microsoft.com/office/drawing/2014/main" id="{3B7C8AF0-D457-4A46-BDEE-9BA3E0F6A3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2515" y="3209155"/>
                      <a:ext cx="761517" cy="1041091"/>
                    </a:xfrm>
                    <a:custGeom>
                      <a:avLst/>
                      <a:gdLst>
                        <a:gd name="connsiteX0" fmla="*/ 114566 w 761517"/>
                        <a:gd name="connsiteY0" fmla="*/ 0 h 1041091"/>
                        <a:gd name="connsiteX1" fmla="*/ 761517 w 761517"/>
                        <a:gd name="connsiteY1" fmla="*/ 524884 h 1041091"/>
                        <a:gd name="connsiteX2" fmla="*/ 114566 w 761517"/>
                        <a:gd name="connsiteY2" fmla="*/ 1041091 h 1041091"/>
                        <a:gd name="connsiteX3" fmla="*/ 30736 w 761517"/>
                        <a:gd name="connsiteY3" fmla="*/ 1036938 h 1041091"/>
                        <a:gd name="connsiteX4" fmla="*/ 1414 w 761517"/>
                        <a:gd name="connsiteY4" fmla="*/ 1032655 h 1041091"/>
                        <a:gd name="connsiteX5" fmla="*/ 31073 w 761517"/>
                        <a:gd name="connsiteY5" fmla="*/ 1030702 h 1041091"/>
                        <a:gd name="connsiteX6" fmla="*/ 520217 w 761517"/>
                        <a:gd name="connsiteY6" fmla="*/ 524884 h 1041091"/>
                        <a:gd name="connsiteX7" fmla="*/ 31073 w 761517"/>
                        <a:gd name="connsiteY7" fmla="*/ 10762 h 1041091"/>
                        <a:gd name="connsiteX8" fmla="*/ 0 w 761517"/>
                        <a:gd name="connsiteY8" fmla="*/ 8643 h 1041091"/>
                        <a:gd name="connsiteX9" fmla="*/ 30736 w 761517"/>
                        <a:gd name="connsiteY9" fmla="*/ 4153 h 1041091"/>
                        <a:gd name="connsiteX10" fmla="*/ 114566 w 761517"/>
                        <a:gd name="connsiteY10" fmla="*/ 0 h 10410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61517" h="1041091">
                          <a:moveTo>
                            <a:pt x="114566" y="0"/>
                          </a:moveTo>
                          <a:cubicBezTo>
                            <a:pt x="567383" y="0"/>
                            <a:pt x="761517" y="237394"/>
                            <a:pt x="761517" y="524884"/>
                          </a:cubicBezTo>
                          <a:cubicBezTo>
                            <a:pt x="761517" y="812373"/>
                            <a:pt x="567383" y="1041091"/>
                            <a:pt x="114566" y="1041091"/>
                          </a:cubicBezTo>
                          <a:cubicBezTo>
                            <a:pt x="86265" y="1041091"/>
                            <a:pt x="58299" y="1039660"/>
                            <a:pt x="30736" y="1036938"/>
                          </a:cubicBezTo>
                          <a:lnTo>
                            <a:pt x="1414" y="1032655"/>
                          </a:lnTo>
                          <a:lnTo>
                            <a:pt x="31073" y="1030702"/>
                          </a:lnTo>
                          <a:cubicBezTo>
                            <a:pt x="371583" y="982993"/>
                            <a:pt x="520217" y="776437"/>
                            <a:pt x="520217" y="524884"/>
                          </a:cubicBezTo>
                          <a:cubicBezTo>
                            <a:pt x="520217" y="273330"/>
                            <a:pt x="371583" y="60131"/>
                            <a:pt x="31073" y="10762"/>
                          </a:cubicBezTo>
                          <a:lnTo>
                            <a:pt x="0" y="8643"/>
                          </a:lnTo>
                          <a:lnTo>
                            <a:pt x="30736" y="4153"/>
                          </a:lnTo>
                          <a:cubicBezTo>
                            <a:pt x="58299" y="1431"/>
                            <a:pt x="86265" y="0"/>
                            <a:pt x="114566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EB8CA503-4254-4316-AED4-3DBE5E9BF356}"/>
                      </a:ext>
                    </a:extLst>
                  </p:cNvPr>
                  <p:cNvSpPr/>
                  <p:nvPr/>
                </p:nvSpPr>
                <p:spPr>
                  <a:xfrm>
                    <a:off x="3504716" y="2371883"/>
                    <a:ext cx="869953" cy="2235712"/>
                  </a:xfrm>
                  <a:custGeom>
                    <a:avLst/>
                    <a:gdLst>
                      <a:gd name="connsiteX0" fmla="*/ 108284 w 869953"/>
                      <a:gd name="connsiteY0" fmla="*/ 0 h 2235712"/>
                      <a:gd name="connsiteX1" fmla="*/ 165483 w 869953"/>
                      <a:gd name="connsiteY1" fmla="*/ 3300 h 2235712"/>
                      <a:gd name="connsiteX2" fmla="*/ 869953 w 869953"/>
                      <a:gd name="connsiteY2" fmla="*/ 1127151 h 2235712"/>
                      <a:gd name="connsiteX3" fmla="*/ 165483 w 869953"/>
                      <a:gd name="connsiteY3" fmla="*/ 2232537 h 2235712"/>
                      <a:gd name="connsiteX4" fmla="*/ 108415 w 869953"/>
                      <a:gd name="connsiteY4" fmla="*/ 2235712 h 2235712"/>
                      <a:gd name="connsiteX5" fmla="*/ 0 w 869953"/>
                      <a:gd name="connsiteY5" fmla="*/ 2165789 h 2235712"/>
                      <a:gd name="connsiteX6" fmla="*/ 60010 w 869953"/>
                      <a:gd name="connsiteY6" fmla="*/ 2169111 h 2235712"/>
                      <a:gd name="connsiteX7" fmla="*/ 816584 w 869953"/>
                      <a:gd name="connsiteY7" fmla="*/ 1126575 h 2235712"/>
                      <a:gd name="connsiteX8" fmla="*/ 60010 w 869953"/>
                      <a:gd name="connsiteY8" fmla="*/ 66517 h 2235712"/>
                      <a:gd name="connsiteX9" fmla="*/ 0 w 869953"/>
                      <a:gd name="connsiteY9" fmla="*/ 69840 h 2235712"/>
                      <a:gd name="connsiteX10" fmla="*/ 108284 w 869953"/>
                      <a:gd name="connsiteY10" fmla="*/ 0 h 2235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69953" h="2235712">
                        <a:moveTo>
                          <a:pt x="108284" y="0"/>
                        </a:moveTo>
                        <a:lnTo>
                          <a:pt x="165483" y="3300"/>
                        </a:lnTo>
                        <a:cubicBezTo>
                          <a:pt x="657233" y="61702"/>
                          <a:pt x="869953" y="547043"/>
                          <a:pt x="869953" y="1127151"/>
                        </a:cubicBezTo>
                        <a:cubicBezTo>
                          <a:pt x="869953" y="1707258"/>
                          <a:pt x="657233" y="2176187"/>
                          <a:pt x="165483" y="2232537"/>
                        </a:cubicBezTo>
                        <a:lnTo>
                          <a:pt x="108415" y="2235712"/>
                        </a:lnTo>
                        <a:lnTo>
                          <a:pt x="0" y="2165789"/>
                        </a:lnTo>
                        <a:lnTo>
                          <a:pt x="60010" y="2169111"/>
                        </a:lnTo>
                        <a:cubicBezTo>
                          <a:pt x="589555" y="2169111"/>
                          <a:pt x="816584" y="1707190"/>
                          <a:pt x="816584" y="1126575"/>
                        </a:cubicBezTo>
                        <a:cubicBezTo>
                          <a:pt x="816584" y="545960"/>
                          <a:pt x="589555" y="66517"/>
                          <a:pt x="60010" y="66517"/>
                        </a:cubicBezTo>
                        <a:lnTo>
                          <a:pt x="0" y="69840"/>
                        </a:lnTo>
                        <a:lnTo>
                          <a:pt x="10828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D367AC46-FC31-4606-9A92-EFA213DAEFF2}"/>
                      </a:ext>
                    </a:extLst>
                  </p:cNvPr>
                  <p:cNvSpPr/>
                  <p:nvPr/>
                </p:nvSpPr>
                <p:spPr>
                  <a:xfrm>
                    <a:off x="3366321" y="2499360"/>
                    <a:ext cx="831991" cy="1980674"/>
                  </a:xfrm>
                  <a:custGeom>
                    <a:avLst/>
                    <a:gdLst>
                      <a:gd name="connsiteX0" fmla="*/ 136036 w 831991"/>
                      <a:gd name="connsiteY0" fmla="*/ 0 h 1980674"/>
                      <a:gd name="connsiteX1" fmla="*/ 831991 w 831991"/>
                      <a:gd name="connsiteY1" fmla="*/ 998590 h 1980674"/>
                      <a:gd name="connsiteX2" fmla="*/ 136036 w 831991"/>
                      <a:gd name="connsiteY2" fmla="*/ 1980674 h 1980674"/>
                      <a:gd name="connsiteX3" fmla="*/ 56956 w 831991"/>
                      <a:gd name="connsiteY3" fmla="*/ 1976191 h 1980674"/>
                      <a:gd name="connsiteX4" fmla="*/ 0 w 831991"/>
                      <a:gd name="connsiteY4" fmla="*/ 1931718 h 1980674"/>
                      <a:gd name="connsiteX5" fmla="*/ 59836 w 831991"/>
                      <a:gd name="connsiteY5" fmla="*/ 1934954 h 1980674"/>
                      <a:gd name="connsiteX6" fmla="*/ 755791 w 831991"/>
                      <a:gd name="connsiteY6" fmla="*/ 998209 h 1980674"/>
                      <a:gd name="connsiteX7" fmla="*/ 59836 w 831991"/>
                      <a:gd name="connsiteY7" fmla="*/ 45720 h 1980674"/>
                      <a:gd name="connsiteX8" fmla="*/ 0 w 831991"/>
                      <a:gd name="connsiteY8" fmla="*/ 48956 h 1980674"/>
                      <a:gd name="connsiteX9" fmla="*/ 56956 w 831991"/>
                      <a:gd name="connsiteY9" fmla="*/ 4484 h 1980674"/>
                      <a:gd name="connsiteX10" fmla="*/ 136036 w 831991"/>
                      <a:gd name="connsiteY10" fmla="*/ 0 h 1980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991" h="1980674">
                        <a:moveTo>
                          <a:pt x="136036" y="0"/>
                        </a:moveTo>
                        <a:cubicBezTo>
                          <a:pt x="623153" y="0"/>
                          <a:pt x="831991" y="451642"/>
                          <a:pt x="831991" y="998590"/>
                        </a:cubicBezTo>
                        <a:cubicBezTo>
                          <a:pt x="831991" y="1545538"/>
                          <a:pt x="623153" y="1980674"/>
                          <a:pt x="136036" y="1980674"/>
                        </a:cubicBezTo>
                        <a:lnTo>
                          <a:pt x="56956" y="1976191"/>
                        </a:lnTo>
                        <a:lnTo>
                          <a:pt x="0" y="1931718"/>
                        </a:lnTo>
                        <a:lnTo>
                          <a:pt x="59836" y="1934954"/>
                        </a:lnTo>
                        <a:cubicBezTo>
                          <a:pt x="546953" y="1934954"/>
                          <a:pt x="755791" y="1519907"/>
                          <a:pt x="755791" y="998209"/>
                        </a:cubicBezTo>
                        <a:cubicBezTo>
                          <a:pt x="755791" y="476511"/>
                          <a:pt x="546953" y="45720"/>
                          <a:pt x="59836" y="45720"/>
                        </a:cubicBezTo>
                        <a:lnTo>
                          <a:pt x="0" y="48956"/>
                        </a:lnTo>
                        <a:lnTo>
                          <a:pt x="56956" y="4484"/>
                        </a:lnTo>
                        <a:lnTo>
                          <a:pt x="136036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94CB0C6B-61C2-4916-8C61-B7712F0B5467}"/>
                      </a:ext>
                    </a:extLst>
                  </p:cNvPr>
                  <p:cNvSpPr/>
                  <p:nvPr/>
                </p:nvSpPr>
                <p:spPr>
                  <a:xfrm>
                    <a:off x="3423277" y="2438400"/>
                    <a:ext cx="898023" cy="2102594"/>
                  </a:xfrm>
                  <a:custGeom>
                    <a:avLst/>
                    <a:gdLst>
                      <a:gd name="connsiteX0" fmla="*/ 141449 w 898023"/>
                      <a:gd name="connsiteY0" fmla="*/ 0 h 2102594"/>
                      <a:gd name="connsiteX1" fmla="*/ 898023 w 898023"/>
                      <a:gd name="connsiteY1" fmla="*/ 1060058 h 2102594"/>
                      <a:gd name="connsiteX2" fmla="*/ 141449 w 898023"/>
                      <a:gd name="connsiteY2" fmla="*/ 2102594 h 2102594"/>
                      <a:gd name="connsiteX3" fmla="*/ 81439 w 898023"/>
                      <a:gd name="connsiteY3" fmla="*/ 2099272 h 2102594"/>
                      <a:gd name="connsiteX4" fmla="*/ 70642 w 898023"/>
                      <a:gd name="connsiteY4" fmla="*/ 2092308 h 2102594"/>
                      <a:gd name="connsiteX5" fmla="*/ 0 w 898023"/>
                      <a:gd name="connsiteY5" fmla="*/ 2037151 h 2102594"/>
                      <a:gd name="connsiteX6" fmla="*/ 79080 w 898023"/>
                      <a:gd name="connsiteY6" fmla="*/ 2041634 h 2102594"/>
                      <a:gd name="connsiteX7" fmla="*/ 775035 w 898023"/>
                      <a:gd name="connsiteY7" fmla="*/ 1059550 h 2102594"/>
                      <a:gd name="connsiteX8" fmla="*/ 79080 w 898023"/>
                      <a:gd name="connsiteY8" fmla="*/ 60960 h 2102594"/>
                      <a:gd name="connsiteX9" fmla="*/ 0 w 898023"/>
                      <a:gd name="connsiteY9" fmla="*/ 65444 h 2102594"/>
                      <a:gd name="connsiteX10" fmla="*/ 70642 w 898023"/>
                      <a:gd name="connsiteY10" fmla="*/ 10286 h 2102594"/>
                      <a:gd name="connsiteX11" fmla="*/ 81439 w 898023"/>
                      <a:gd name="connsiteY11" fmla="*/ 3323 h 2102594"/>
                      <a:gd name="connsiteX12" fmla="*/ 141449 w 898023"/>
                      <a:gd name="connsiteY12" fmla="*/ 0 h 21025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98023" h="2102594">
                        <a:moveTo>
                          <a:pt x="141449" y="0"/>
                        </a:moveTo>
                        <a:cubicBezTo>
                          <a:pt x="670994" y="0"/>
                          <a:pt x="898023" y="479443"/>
                          <a:pt x="898023" y="1060058"/>
                        </a:cubicBezTo>
                        <a:cubicBezTo>
                          <a:pt x="898023" y="1640673"/>
                          <a:pt x="670994" y="2102594"/>
                          <a:pt x="141449" y="2102594"/>
                        </a:cubicBezTo>
                        <a:lnTo>
                          <a:pt x="81439" y="2099272"/>
                        </a:lnTo>
                        <a:lnTo>
                          <a:pt x="70642" y="2092308"/>
                        </a:lnTo>
                        <a:lnTo>
                          <a:pt x="0" y="2037151"/>
                        </a:lnTo>
                        <a:lnTo>
                          <a:pt x="79080" y="2041634"/>
                        </a:lnTo>
                        <a:cubicBezTo>
                          <a:pt x="566197" y="2041634"/>
                          <a:pt x="775035" y="1606498"/>
                          <a:pt x="775035" y="1059550"/>
                        </a:cubicBezTo>
                        <a:cubicBezTo>
                          <a:pt x="775035" y="512602"/>
                          <a:pt x="566197" y="60960"/>
                          <a:pt x="79080" y="60960"/>
                        </a:cubicBezTo>
                        <a:lnTo>
                          <a:pt x="0" y="65444"/>
                        </a:lnTo>
                        <a:lnTo>
                          <a:pt x="70642" y="10286"/>
                        </a:lnTo>
                        <a:lnTo>
                          <a:pt x="81439" y="3323"/>
                        </a:lnTo>
                        <a:lnTo>
                          <a:pt x="14144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05363C31-CAF1-4F29-AF7E-8FDD63D15F46}"/>
                      </a:ext>
                    </a:extLst>
                  </p:cNvPr>
                  <p:cNvGrpSpPr/>
                  <p:nvPr/>
                </p:nvGrpSpPr>
                <p:grpSpPr>
                  <a:xfrm>
                    <a:off x="4227153" y="4793539"/>
                    <a:ext cx="925052" cy="570653"/>
                    <a:chOff x="4227152" y="4737309"/>
                    <a:chExt cx="1016205" cy="626884"/>
                  </a:xfrm>
                </p:grpSpPr>
                <p:sp>
                  <p:nvSpPr>
                    <p:cNvPr id="93" name="フリーフォーム: 図形 92">
                      <a:extLst>
                        <a:ext uri="{FF2B5EF4-FFF2-40B4-BE49-F238E27FC236}">
                          <a16:creationId xmlns:a16="http://schemas.microsoft.com/office/drawing/2014/main" id="{51B0F5EC-D607-4375-850F-B6C8DBADEE52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227152" y="4737309"/>
                      <a:ext cx="1016205" cy="473162"/>
                    </a:xfrm>
                    <a:custGeom>
                      <a:avLst/>
                      <a:gdLst>
                        <a:gd name="connsiteX0" fmla="*/ 98422 w 1016205"/>
                        <a:gd name="connsiteY0" fmla="*/ 84044 h 473162"/>
                        <a:gd name="connsiteX1" fmla="*/ 125271 w 1016205"/>
                        <a:gd name="connsiteY1" fmla="*/ 69293 h 473162"/>
                        <a:gd name="connsiteX2" fmla="*/ 494308 w 1016205"/>
                        <a:gd name="connsiteY2" fmla="*/ 0 h 473162"/>
                        <a:gd name="connsiteX3" fmla="*/ 1016205 w 1016205"/>
                        <a:gd name="connsiteY3" fmla="*/ 236581 h 473162"/>
                        <a:gd name="connsiteX4" fmla="*/ 494308 w 1016205"/>
                        <a:gd name="connsiteY4" fmla="*/ 473162 h 473162"/>
                        <a:gd name="connsiteX5" fmla="*/ 13424 w 1016205"/>
                        <a:gd name="connsiteY5" fmla="*/ 328669 h 473162"/>
                        <a:gd name="connsiteX6" fmla="*/ 0 w 1016205"/>
                        <a:gd name="connsiteY6" fmla="*/ 309066 h 473162"/>
                        <a:gd name="connsiteX7" fmla="*/ 324193 w 1016205"/>
                        <a:gd name="connsiteY7" fmla="*/ 262045 h 473162"/>
                        <a:gd name="connsiteX0" fmla="*/ 324193 w 1016205"/>
                        <a:gd name="connsiteY0" fmla="*/ 262045 h 473162"/>
                        <a:gd name="connsiteX1" fmla="*/ 98422 w 1016205"/>
                        <a:gd name="connsiteY1" fmla="*/ 84044 h 473162"/>
                        <a:gd name="connsiteX2" fmla="*/ 125271 w 1016205"/>
                        <a:gd name="connsiteY2" fmla="*/ 69293 h 473162"/>
                        <a:gd name="connsiteX3" fmla="*/ 494308 w 1016205"/>
                        <a:gd name="connsiteY3" fmla="*/ 0 h 473162"/>
                        <a:gd name="connsiteX4" fmla="*/ 1016205 w 1016205"/>
                        <a:gd name="connsiteY4" fmla="*/ 236581 h 473162"/>
                        <a:gd name="connsiteX5" fmla="*/ 494308 w 1016205"/>
                        <a:gd name="connsiteY5" fmla="*/ 473162 h 473162"/>
                        <a:gd name="connsiteX6" fmla="*/ 13424 w 1016205"/>
                        <a:gd name="connsiteY6" fmla="*/ 328669 h 473162"/>
                        <a:gd name="connsiteX7" fmla="*/ 0 w 1016205"/>
                        <a:gd name="connsiteY7" fmla="*/ 309066 h 473162"/>
                        <a:gd name="connsiteX8" fmla="*/ 415633 w 1016205"/>
                        <a:gd name="connsiteY8" fmla="*/ 353485 h 473162"/>
                        <a:gd name="connsiteX0" fmla="*/ 324193 w 1016205"/>
                        <a:gd name="connsiteY0" fmla="*/ 262045 h 473162"/>
                        <a:gd name="connsiteX1" fmla="*/ 98422 w 1016205"/>
                        <a:gd name="connsiteY1" fmla="*/ 84044 h 473162"/>
                        <a:gd name="connsiteX2" fmla="*/ 125271 w 1016205"/>
                        <a:gd name="connsiteY2" fmla="*/ 69293 h 473162"/>
                        <a:gd name="connsiteX3" fmla="*/ 494308 w 1016205"/>
                        <a:gd name="connsiteY3" fmla="*/ 0 h 473162"/>
                        <a:gd name="connsiteX4" fmla="*/ 1016205 w 1016205"/>
                        <a:gd name="connsiteY4" fmla="*/ 236581 h 473162"/>
                        <a:gd name="connsiteX5" fmla="*/ 494308 w 1016205"/>
                        <a:gd name="connsiteY5" fmla="*/ 473162 h 473162"/>
                        <a:gd name="connsiteX6" fmla="*/ 13424 w 1016205"/>
                        <a:gd name="connsiteY6" fmla="*/ 328669 h 473162"/>
                        <a:gd name="connsiteX7" fmla="*/ 0 w 1016205"/>
                        <a:gd name="connsiteY7" fmla="*/ 309066 h 473162"/>
                        <a:gd name="connsiteX0" fmla="*/ 98422 w 1016205"/>
                        <a:gd name="connsiteY0" fmla="*/ 84044 h 473162"/>
                        <a:gd name="connsiteX1" fmla="*/ 125271 w 1016205"/>
                        <a:gd name="connsiteY1" fmla="*/ 69293 h 473162"/>
                        <a:gd name="connsiteX2" fmla="*/ 494308 w 1016205"/>
                        <a:gd name="connsiteY2" fmla="*/ 0 h 473162"/>
                        <a:gd name="connsiteX3" fmla="*/ 1016205 w 1016205"/>
                        <a:gd name="connsiteY3" fmla="*/ 236581 h 473162"/>
                        <a:gd name="connsiteX4" fmla="*/ 494308 w 1016205"/>
                        <a:gd name="connsiteY4" fmla="*/ 473162 h 473162"/>
                        <a:gd name="connsiteX5" fmla="*/ 13424 w 1016205"/>
                        <a:gd name="connsiteY5" fmla="*/ 328669 h 473162"/>
                        <a:gd name="connsiteX6" fmla="*/ 0 w 1016205"/>
                        <a:gd name="connsiteY6" fmla="*/ 309066 h 4731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16205" h="473162">
                          <a:moveTo>
                            <a:pt x="98422" y="84044"/>
                          </a:moveTo>
                          <a:lnTo>
                            <a:pt x="125271" y="69293"/>
                          </a:lnTo>
                          <a:cubicBezTo>
                            <a:pt x="219716" y="26480"/>
                            <a:pt x="350190" y="0"/>
                            <a:pt x="494308" y="0"/>
                          </a:cubicBezTo>
                          <a:cubicBezTo>
                            <a:pt x="782544" y="0"/>
                            <a:pt x="1016205" y="105921"/>
                            <a:pt x="1016205" y="236581"/>
                          </a:cubicBezTo>
                          <a:cubicBezTo>
                            <a:pt x="1016205" y="367241"/>
                            <a:pt x="782544" y="473162"/>
                            <a:pt x="494308" y="473162"/>
                          </a:cubicBezTo>
                          <a:cubicBezTo>
                            <a:pt x="278131" y="473162"/>
                            <a:pt x="92653" y="413581"/>
                            <a:pt x="13424" y="328669"/>
                          </a:cubicBezTo>
                          <a:lnTo>
                            <a:pt x="0" y="309066"/>
                          </a:lnTo>
                        </a:path>
                      </a:pathLst>
                    </a:cu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EC652BA2-A634-4D76-ABB7-C022F88E6470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886829" y="4968786"/>
                      <a:ext cx="300677" cy="395407"/>
                    </a:xfrm>
                    <a:custGeom>
                      <a:avLst/>
                      <a:gdLst>
                        <a:gd name="connsiteX0" fmla="*/ 135355 w 373915"/>
                        <a:gd name="connsiteY0" fmla="*/ 0 h 491719"/>
                        <a:gd name="connsiteX1" fmla="*/ 183822 w 373915"/>
                        <a:gd name="connsiteY1" fmla="*/ 18127 h 491719"/>
                        <a:gd name="connsiteX2" fmla="*/ 373915 w 373915"/>
                        <a:gd name="connsiteY2" fmla="*/ 226163 h 491719"/>
                        <a:gd name="connsiteX3" fmla="*/ 87769 w 373915"/>
                        <a:gd name="connsiteY3" fmla="*/ 470125 h 491719"/>
                        <a:gd name="connsiteX4" fmla="*/ 0 w 373915"/>
                        <a:gd name="connsiteY4" fmla="*/ 491719 h 491719"/>
                        <a:gd name="connsiteX5" fmla="*/ 65888 w 373915"/>
                        <a:gd name="connsiteY5" fmla="*/ 432612 h 491719"/>
                        <a:gd name="connsiteX6" fmla="*/ 176731 w 373915"/>
                        <a:gd name="connsiteY6" fmla="*/ 164030 h 491719"/>
                        <a:gd name="connsiteX7" fmla="*/ 163545 w 373915"/>
                        <a:gd name="connsiteY7" fmla="*/ 67217 h 491719"/>
                        <a:gd name="connsiteX8" fmla="*/ 135355 w 373915"/>
                        <a:gd name="connsiteY8" fmla="*/ 0 h 4917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73915" h="491719">
                          <a:moveTo>
                            <a:pt x="135355" y="0"/>
                          </a:moveTo>
                          <a:lnTo>
                            <a:pt x="183822" y="18127"/>
                          </a:lnTo>
                          <a:cubicBezTo>
                            <a:pt x="301271" y="71368"/>
                            <a:pt x="373915" y="144920"/>
                            <a:pt x="373915" y="226163"/>
                          </a:cubicBezTo>
                          <a:cubicBezTo>
                            <a:pt x="373915" y="327717"/>
                            <a:pt x="260409" y="417253"/>
                            <a:pt x="87769" y="470125"/>
                          </a:cubicBezTo>
                          <a:lnTo>
                            <a:pt x="0" y="491719"/>
                          </a:lnTo>
                          <a:lnTo>
                            <a:pt x="65888" y="432612"/>
                          </a:lnTo>
                          <a:cubicBezTo>
                            <a:pt x="135868" y="355944"/>
                            <a:pt x="176731" y="263519"/>
                            <a:pt x="176731" y="164030"/>
                          </a:cubicBezTo>
                          <a:cubicBezTo>
                            <a:pt x="176731" y="130867"/>
                            <a:pt x="172190" y="98488"/>
                            <a:pt x="163545" y="67217"/>
                          </a:cubicBezTo>
                          <a:lnTo>
                            <a:pt x="135355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AB0ADB9F-9FCB-44EB-8658-044729C5414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950622" y="1582959"/>
                    <a:ext cx="1689224" cy="616273"/>
                  </a:xfrm>
                  <a:custGeom>
                    <a:avLst/>
                    <a:gdLst>
                      <a:gd name="connsiteX0" fmla="*/ 710818 w 1689224"/>
                      <a:gd name="connsiteY0" fmla="*/ 36905 h 616273"/>
                      <a:gd name="connsiteX1" fmla="*/ 1027485 w 1689224"/>
                      <a:gd name="connsiteY1" fmla="*/ 0 h 616273"/>
                      <a:gd name="connsiteX2" fmla="*/ 1622878 w 1689224"/>
                      <a:gd name="connsiteY2" fmla="*/ 140194 h 616273"/>
                      <a:gd name="connsiteX3" fmla="*/ 1689224 w 1689224"/>
                      <a:gd name="connsiteY3" fmla="*/ 182391 h 616273"/>
                      <a:gd name="connsiteX4" fmla="*/ 1424203 w 1689224"/>
                      <a:gd name="connsiteY4" fmla="*/ 168689 h 616273"/>
                      <a:gd name="connsiteX5" fmla="*/ 16890 w 1689224"/>
                      <a:gd name="connsiteY5" fmla="*/ 598291 h 616273"/>
                      <a:gd name="connsiteX6" fmla="*/ 0 w 1689224"/>
                      <a:gd name="connsiteY6" fmla="*/ 616273 h 616273"/>
                      <a:gd name="connsiteX7" fmla="*/ 46275 w 1689224"/>
                      <a:gd name="connsiteY7" fmla="*/ 501359 h 616273"/>
                      <a:gd name="connsiteX8" fmla="*/ 710818 w 1689224"/>
                      <a:gd name="connsiteY8" fmla="*/ 36905 h 6162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89224" h="616273">
                        <a:moveTo>
                          <a:pt x="710818" y="36905"/>
                        </a:moveTo>
                        <a:cubicBezTo>
                          <a:pt x="810853" y="12921"/>
                          <a:pt x="917212" y="0"/>
                          <a:pt x="1027485" y="0"/>
                        </a:cubicBezTo>
                        <a:cubicBezTo>
                          <a:pt x="1248032" y="0"/>
                          <a:pt x="1452920" y="51683"/>
                          <a:pt x="1622878" y="140194"/>
                        </a:cubicBezTo>
                        <a:lnTo>
                          <a:pt x="1689224" y="182391"/>
                        </a:lnTo>
                        <a:lnTo>
                          <a:pt x="1424203" y="168689"/>
                        </a:lnTo>
                        <a:cubicBezTo>
                          <a:pt x="816506" y="168689"/>
                          <a:pt x="287914" y="342400"/>
                          <a:pt x="16890" y="598291"/>
                        </a:cubicBezTo>
                        <a:lnTo>
                          <a:pt x="0" y="616273"/>
                        </a:lnTo>
                        <a:lnTo>
                          <a:pt x="46275" y="501359"/>
                        </a:lnTo>
                        <a:cubicBezTo>
                          <a:pt x="167520" y="280388"/>
                          <a:pt x="410713" y="108859"/>
                          <a:pt x="710818" y="3690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7F3B18B2-ACDE-47C8-AF19-5457AFE086C6}"/>
                    </a:ext>
                  </a:extLst>
                </p:cNvPr>
                <p:cNvSpPr/>
                <p:nvPr/>
              </p:nvSpPr>
              <p:spPr bwMode="auto">
                <a:xfrm>
                  <a:off x="1801354" y="3694902"/>
                  <a:ext cx="321620" cy="321620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F2009F24-1837-4D18-BBC9-1A14ECF9AABC}"/>
                    </a:ext>
                  </a:extLst>
                </p:cNvPr>
                <p:cNvSpPr/>
                <p:nvPr/>
              </p:nvSpPr>
              <p:spPr bwMode="auto">
                <a:xfrm>
                  <a:off x="1861484" y="3758306"/>
                  <a:ext cx="134286" cy="134286"/>
                </a:xfrm>
                <a:prstGeom prst="ellipse">
                  <a:avLst/>
                </a:prstGeom>
                <a:solidFill>
                  <a:srgbClr val="FFFFFF">
                    <a:lumMod val="65000"/>
                  </a:srgbClr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2A5E6C7-8653-4CB2-B4ED-6BCA9A96806E}"/>
                  </a:ext>
                </a:extLst>
              </p:cNvPr>
              <p:cNvSpPr/>
              <p:nvPr/>
            </p:nvSpPr>
            <p:spPr bwMode="auto">
              <a:xfrm rot="2700000">
                <a:off x="5057318" y="3452899"/>
                <a:ext cx="238040" cy="399386"/>
              </a:xfrm>
              <a:custGeom>
                <a:avLst/>
                <a:gdLst>
                  <a:gd name="connsiteX0" fmla="*/ 374135 w 374135"/>
                  <a:gd name="connsiteY0" fmla="*/ 0 h 655212"/>
                  <a:gd name="connsiteX1" fmla="*/ 374135 w 374135"/>
                  <a:gd name="connsiteY1" fmla="*/ 128588 h 655212"/>
                  <a:gd name="connsiteX2" fmla="*/ 354410 w 374135"/>
                  <a:gd name="connsiteY2" fmla="*/ 168121 h 655212"/>
                  <a:gd name="connsiteX3" fmla="*/ 214078 w 374135"/>
                  <a:gd name="connsiteY3" fmla="*/ 121214 h 655212"/>
                  <a:gd name="connsiteX4" fmla="*/ 260985 w 374135"/>
                  <a:gd name="connsiteY4" fmla="*/ 261546 h 655212"/>
                  <a:gd name="connsiteX5" fmla="*/ 128587 w 374135"/>
                  <a:gd name="connsiteY5" fmla="*/ 327606 h 655212"/>
                  <a:gd name="connsiteX6" fmla="*/ 260985 w 374135"/>
                  <a:gd name="connsiteY6" fmla="*/ 393666 h 655212"/>
                  <a:gd name="connsiteX7" fmla="*/ 214078 w 374135"/>
                  <a:gd name="connsiteY7" fmla="*/ 533998 h 655212"/>
                  <a:gd name="connsiteX8" fmla="*/ 354410 w 374135"/>
                  <a:gd name="connsiteY8" fmla="*/ 487091 h 655212"/>
                  <a:gd name="connsiteX9" fmla="*/ 374135 w 374135"/>
                  <a:gd name="connsiteY9" fmla="*/ 526624 h 655212"/>
                  <a:gd name="connsiteX10" fmla="*/ 374135 w 374135"/>
                  <a:gd name="connsiteY10" fmla="*/ 655212 h 655212"/>
                  <a:gd name="connsiteX11" fmla="*/ 325307 w 374135"/>
                  <a:gd name="connsiteY11" fmla="*/ 557351 h 655212"/>
                  <a:gd name="connsiteX12" fmla="*/ 123153 w 374135"/>
                  <a:gd name="connsiteY12" fmla="*/ 624923 h 655212"/>
                  <a:gd name="connsiteX13" fmla="*/ 190725 w 374135"/>
                  <a:gd name="connsiteY13" fmla="*/ 422769 h 655212"/>
                  <a:gd name="connsiteX14" fmla="*/ 0 w 374135"/>
                  <a:gd name="connsiteY14" fmla="*/ 327606 h 655212"/>
                  <a:gd name="connsiteX15" fmla="*/ 190725 w 374135"/>
                  <a:gd name="connsiteY15" fmla="*/ 232443 h 655212"/>
                  <a:gd name="connsiteX16" fmla="*/ 123153 w 374135"/>
                  <a:gd name="connsiteY16" fmla="*/ 30289 h 655212"/>
                  <a:gd name="connsiteX17" fmla="*/ 325307 w 374135"/>
                  <a:gd name="connsiteY17" fmla="*/ 97861 h 655212"/>
                  <a:gd name="connsiteX0" fmla="*/ 325307 w 374135"/>
                  <a:gd name="connsiteY0" fmla="*/ 67572 h 624923"/>
                  <a:gd name="connsiteX1" fmla="*/ 374135 w 374135"/>
                  <a:gd name="connsiteY1" fmla="*/ 98299 h 624923"/>
                  <a:gd name="connsiteX2" fmla="*/ 354410 w 374135"/>
                  <a:gd name="connsiteY2" fmla="*/ 137832 h 624923"/>
                  <a:gd name="connsiteX3" fmla="*/ 214078 w 374135"/>
                  <a:gd name="connsiteY3" fmla="*/ 90925 h 624923"/>
                  <a:gd name="connsiteX4" fmla="*/ 260985 w 374135"/>
                  <a:gd name="connsiteY4" fmla="*/ 231257 h 624923"/>
                  <a:gd name="connsiteX5" fmla="*/ 128587 w 374135"/>
                  <a:gd name="connsiteY5" fmla="*/ 297317 h 624923"/>
                  <a:gd name="connsiteX6" fmla="*/ 260985 w 374135"/>
                  <a:gd name="connsiteY6" fmla="*/ 363377 h 624923"/>
                  <a:gd name="connsiteX7" fmla="*/ 214078 w 374135"/>
                  <a:gd name="connsiteY7" fmla="*/ 503709 h 624923"/>
                  <a:gd name="connsiteX8" fmla="*/ 354410 w 374135"/>
                  <a:gd name="connsiteY8" fmla="*/ 456802 h 624923"/>
                  <a:gd name="connsiteX9" fmla="*/ 374135 w 374135"/>
                  <a:gd name="connsiteY9" fmla="*/ 496335 h 624923"/>
                  <a:gd name="connsiteX10" fmla="*/ 374135 w 374135"/>
                  <a:gd name="connsiteY10" fmla="*/ 624923 h 624923"/>
                  <a:gd name="connsiteX11" fmla="*/ 325307 w 374135"/>
                  <a:gd name="connsiteY11" fmla="*/ 527062 h 624923"/>
                  <a:gd name="connsiteX12" fmla="*/ 123153 w 374135"/>
                  <a:gd name="connsiteY12" fmla="*/ 594634 h 624923"/>
                  <a:gd name="connsiteX13" fmla="*/ 190725 w 374135"/>
                  <a:gd name="connsiteY13" fmla="*/ 392480 h 624923"/>
                  <a:gd name="connsiteX14" fmla="*/ 0 w 374135"/>
                  <a:gd name="connsiteY14" fmla="*/ 297317 h 624923"/>
                  <a:gd name="connsiteX15" fmla="*/ 190725 w 374135"/>
                  <a:gd name="connsiteY15" fmla="*/ 202154 h 624923"/>
                  <a:gd name="connsiteX16" fmla="*/ 123153 w 374135"/>
                  <a:gd name="connsiteY16" fmla="*/ 0 h 624923"/>
                  <a:gd name="connsiteX17" fmla="*/ 325307 w 374135"/>
                  <a:gd name="connsiteY17" fmla="*/ 67572 h 624923"/>
                  <a:gd name="connsiteX0" fmla="*/ 325307 w 374135"/>
                  <a:gd name="connsiteY0" fmla="*/ 67572 h 624923"/>
                  <a:gd name="connsiteX1" fmla="*/ 354410 w 374135"/>
                  <a:gd name="connsiteY1" fmla="*/ 137832 h 624923"/>
                  <a:gd name="connsiteX2" fmla="*/ 214078 w 374135"/>
                  <a:gd name="connsiteY2" fmla="*/ 90925 h 624923"/>
                  <a:gd name="connsiteX3" fmla="*/ 260985 w 374135"/>
                  <a:gd name="connsiteY3" fmla="*/ 231257 h 624923"/>
                  <a:gd name="connsiteX4" fmla="*/ 128587 w 374135"/>
                  <a:gd name="connsiteY4" fmla="*/ 297317 h 624923"/>
                  <a:gd name="connsiteX5" fmla="*/ 260985 w 374135"/>
                  <a:gd name="connsiteY5" fmla="*/ 363377 h 624923"/>
                  <a:gd name="connsiteX6" fmla="*/ 214078 w 374135"/>
                  <a:gd name="connsiteY6" fmla="*/ 503709 h 624923"/>
                  <a:gd name="connsiteX7" fmla="*/ 354410 w 374135"/>
                  <a:gd name="connsiteY7" fmla="*/ 456802 h 624923"/>
                  <a:gd name="connsiteX8" fmla="*/ 374135 w 374135"/>
                  <a:gd name="connsiteY8" fmla="*/ 496335 h 624923"/>
                  <a:gd name="connsiteX9" fmla="*/ 374135 w 374135"/>
                  <a:gd name="connsiteY9" fmla="*/ 624923 h 624923"/>
                  <a:gd name="connsiteX10" fmla="*/ 325307 w 374135"/>
                  <a:gd name="connsiteY10" fmla="*/ 527062 h 624923"/>
                  <a:gd name="connsiteX11" fmla="*/ 123153 w 374135"/>
                  <a:gd name="connsiteY11" fmla="*/ 594634 h 624923"/>
                  <a:gd name="connsiteX12" fmla="*/ 190725 w 374135"/>
                  <a:gd name="connsiteY12" fmla="*/ 392480 h 624923"/>
                  <a:gd name="connsiteX13" fmla="*/ 0 w 374135"/>
                  <a:gd name="connsiteY13" fmla="*/ 297317 h 624923"/>
                  <a:gd name="connsiteX14" fmla="*/ 190725 w 374135"/>
                  <a:gd name="connsiteY14" fmla="*/ 202154 h 624923"/>
                  <a:gd name="connsiteX15" fmla="*/ 123153 w 374135"/>
                  <a:gd name="connsiteY15" fmla="*/ 0 h 624923"/>
                  <a:gd name="connsiteX16" fmla="*/ 325307 w 374135"/>
                  <a:gd name="connsiteY16" fmla="*/ 67572 h 624923"/>
                  <a:gd name="connsiteX0" fmla="*/ 325307 w 374135"/>
                  <a:gd name="connsiteY0" fmla="*/ 67572 h 594634"/>
                  <a:gd name="connsiteX1" fmla="*/ 354410 w 374135"/>
                  <a:gd name="connsiteY1" fmla="*/ 137832 h 594634"/>
                  <a:gd name="connsiteX2" fmla="*/ 214078 w 374135"/>
                  <a:gd name="connsiteY2" fmla="*/ 90925 h 594634"/>
                  <a:gd name="connsiteX3" fmla="*/ 260985 w 374135"/>
                  <a:gd name="connsiteY3" fmla="*/ 231257 h 594634"/>
                  <a:gd name="connsiteX4" fmla="*/ 128587 w 374135"/>
                  <a:gd name="connsiteY4" fmla="*/ 297317 h 594634"/>
                  <a:gd name="connsiteX5" fmla="*/ 260985 w 374135"/>
                  <a:gd name="connsiteY5" fmla="*/ 363377 h 594634"/>
                  <a:gd name="connsiteX6" fmla="*/ 214078 w 374135"/>
                  <a:gd name="connsiteY6" fmla="*/ 503709 h 594634"/>
                  <a:gd name="connsiteX7" fmla="*/ 354410 w 374135"/>
                  <a:gd name="connsiteY7" fmla="*/ 456802 h 594634"/>
                  <a:gd name="connsiteX8" fmla="*/ 374135 w 374135"/>
                  <a:gd name="connsiteY8" fmla="*/ 496335 h 594634"/>
                  <a:gd name="connsiteX9" fmla="*/ 325307 w 374135"/>
                  <a:gd name="connsiteY9" fmla="*/ 527062 h 594634"/>
                  <a:gd name="connsiteX10" fmla="*/ 123153 w 374135"/>
                  <a:gd name="connsiteY10" fmla="*/ 594634 h 594634"/>
                  <a:gd name="connsiteX11" fmla="*/ 190725 w 374135"/>
                  <a:gd name="connsiteY11" fmla="*/ 392480 h 594634"/>
                  <a:gd name="connsiteX12" fmla="*/ 0 w 374135"/>
                  <a:gd name="connsiteY12" fmla="*/ 297317 h 594634"/>
                  <a:gd name="connsiteX13" fmla="*/ 190725 w 374135"/>
                  <a:gd name="connsiteY13" fmla="*/ 202154 h 594634"/>
                  <a:gd name="connsiteX14" fmla="*/ 123153 w 374135"/>
                  <a:gd name="connsiteY14" fmla="*/ 0 h 594634"/>
                  <a:gd name="connsiteX15" fmla="*/ 325307 w 374135"/>
                  <a:gd name="connsiteY15" fmla="*/ 67572 h 594634"/>
                  <a:gd name="connsiteX0" fmla="*/ 325307 w 354410"/>
                  <a:gd name="connsiteY0" fmla="*/ 67572 h 594634"/>
                  <a:gd name="connsiteX1" fmla="*/ 354410 w 354410"/>
                  <a:gd name="connsiteY1" fmla="*/ 137832 h 594634"/>
                  <a:gd name="connsiteX2" fmla="*/ 214078 w 354410"/>
                  <a:gd name="connsiteY2" fmla="*/ 90925 h 594634"/>
                  <a:gd name="connsiteX3" fmla="*/ 260985 w 354410"/>
                  <a:gd name="connsiteY3" fmla="*/ 231257 h 594634"/>
                  <a:gd name="connsiteX4" fmla="*/ 128587 w 354410"/>
                  <a:gd name="connsiteY4" fmla="*/ 297317 h 594634"/>
                  <a:gd name="connsiteX5" fmla="*/ 260985 w 354410"/>
                  <a:gd name="connsiteY5" fmla="*/ 363377 h 594634"/>
                  <a:gd name="connsiteX6" fmla="*/ 214078 w 354410"/>
                  <a:gd name="connsiteY6" fmla="*/ 503709 h 594634"/>
                  <a:gd name="connsiteX7" fmla="*/ 354410 w 354410"/>
                  <a:gd name="connsiteY7" fmla="*/ 456802 h 594634"/>
                  <a:gd name="connsiteX8" fmla="*/ 325307 w 354410"/>
                  <a:gd name="connsiteY8" fmla="*/ 527062 h 594634"/>
                  <a:gd name="connsiteX9" fmla="*/ 123153 w 354410"/>
                  <a:gd name="connsiteY9" fmla="*/ 594634 h 594634"/>
                  <a:gd name="connsiteX10" fmla="*/ 190725 w 354410"/>
                  <a:gd name="connsiteY10" fmla="*/ 392480 h 594634"/>
                  <a:gd name="connsiteX11" fmla="*/ 0 w 354410"/>
                  <a:gd name="connsiteY11" fmla="*/ 297317 h 594634"/>
                  <a:gd name="connsiteX12" fmla="*/ 190725 w 354410"/>
                  <a:gd name="connsiteY12" fmla="*/ 202154 h 594634"/>
                  <a:gd name="connsiteX13" fmla="*/ 123153 w 354410"/>
                  <a:gd name="connsiteY13" fmla="*/ 0 h 594634"/>
                  <a:gd name="connsiteX14" fmla="*/ 325307 w 354410"/>
                  <a:gd name="connsiteY14" fmla="*/ 67572 h 5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4410" h="594634">
                    <a:moveTo>
                      <a:pt x="325307" y="67572"/>
                    </a:moveTo>
                    <a:lnTo>
                      <a:pt x="354410" y="137832"/>
                    </a:lnTo>
                    <a:lnTo>
                      <a:pt x="214078" y="90925"/>
                    </a:lnTo>
                    <a:lnTo>
                      <a:pt x="260985" y="231257"/>
                    </a:lnTo>
                    <a:lnTo>
                      <a:pt x="128587" y="297317"/>
                    </a:lnTo>
                    <a:lnTo>
                      <a:pt x="260985" y="363377"/>
                    </a:lnTo>
                    <a:lnTo>
                      <a:pt x="214078" y="503709"/>
                    </a:lnTo>
                    <a:lnTo>
                      <a:pt x="354410" y="456802"/>
                    </a:lnTo>
                    <a:lnTo>
                      <a:pt x="325307" y="527062"/>
                    </a:lnTo>
                    <a:lnTo>
                      <a:pt x="123153" y="594634"/>
                    </a:lnTo>
                    <a:lnTo>
                      <a:pt x="190725" y="392480"/>
                    </a:lnTo>
                    <a:lnTo>
                      <a:pt x="0" y="297317"/>
                    </a:lnTo>
                    <a:lnTo>
                      <a:pt x="190725" y="202154"/>
                    </a:lnTo>
                    <a:lnTo>
                      <a:pt x="123153" y="0"/>
                    </a:lnTo>
                    <a:lnTo>
                      <a:pt x="325307" y="6757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BE1244A2-EEAA-4B31-BF1C-8EF17EEA8F57}"/>
                </a:ext>
              </a:extLst>
            </p:cNvPr>
            <p:cNvSpPr/>
            <p:nvPr/>
          </p:nvSpPr>
          <p:spPr bwMode="auto">
            <a:xfrm rot="10800000">
              <a:off x="4467816" y="3042848"/>
              <a:ext cx="950002" cy="1136319"/>
            </a:xfrm>
            <a:custGeom>
              <a:avLst/>
              <a:gdLst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92652 w 646087"/>
                <a:gd name="connsiteY23" fmla="*/ 419766 h 772801"/>
                <a:gd name="connsiteX24" fmla="*/ 202014 w 646087"/>
                <a:gd name="connsiteY24" fmla="*/ 482904 h 772801"/>
                <a:gd name="connsiteX25" fmla="*/ 211181 w 646087"/>
                <a:gd name="connsiteY25" fmla="*/ 437493 h 772801"/>
                <a:gd name="connsiteX26" fmla="*/ 211182 w 646087"/>
                <a:gd name="connsiteY26" fmla="*/ 100278 h 772801"/>
                <a:gd name="connsiteX27" fmla="*/ 261704 w 646087"/>
                <a:gd name="connsiteY27" fmla="*/ 49757 h 772801"/>
                <a:gd name="connsiteX28" fmla="*/ 312226 w 646087"/>
                <a:gd name="connsiteY28" fmla="*/ 100279 h 772801"/>
                <a:gd name="connsiteX29" fmla="*/ 312226 w 646087"/>
                <a:gd name="connsiteY29" fmla="*/ 313913 h 772801"/>
                <a:gd name="connsiteX30" fmla="*/ 324033 w 646087"/>
                <a:gd name="connsiteY30" fmla="*/ 306350 h 772801"/>
                <a:gd name="connsiteX31" fmla="*/ 329927 w 646087"/>
                <a:gd name="connsiteY31" fmla="*/ 304362 h 772801"/>
                <a:gd name="connsiteX32" fmla="*/ 329927 w 646087"/>
                <a:gd name="connsiteY32" fmla="*/ 50522 h 772801"/>
                <a:gd name="connsiteX33" fmla="*/ 360784 w 646087"/>
                <a:gd name="connsiteY33" fmla="*/ 3971 h 772801"/>
                <a:gd name="connsiteX34" fmla="*/ 380449 w 646087"/>
                <a:gd name="connsiteY34" fmla="*/ 0 h 77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6087" h="772801">
                  <a:moveTo>
                    <a:pt x="380449" y="0"/>
                  </a:moveTo>
                  <a:cubicBezTo>
                    <a:pt x="408352" y="0"/>
                    <a:pt x="430971" y="22619"/>
                    <a:pt x="430972" y="50522"/>
                  </a:cubicBezTo>
                  <a:lnTo>
                    <a:pt x="430972" y="286122"/>
                  </a:lnTo>
                  <a:lnTo>
                    <a:pt x="449411" y="289845"/>
                  </a:lnTo>
                  <a:lnTo>
                    <a:pt x="449411" y="100279"/>
                  </a:lnTo>
                  <a:cubicBezTo>
                    <a:pt x="449410" y="72375"/>
                    <a:pt x="472030" y="49757"/>
                    <a:pt x="499932" y="49757"/>
                  </a:cubicBezTo>
                  <a:cubicBezTo>
                    <a:pt x="527836" y="49757"/>
                    <a:pt x="550454" y="72376"/>
                    <a:pt x="550455" y="100279"/>
                  </a:cubicBezTo>
                  <a:lnTo>
                    <a:pt x="550455" y="327076"/>
                  </a:lnTo>
                  <a:lnTo>
                    <a:pt x="564333" y="335496"/>
                  </a:lnTo>
                  <a:lnTo>
                    <a:pt x="568894" y="340166"/>
                  </a:lnTo>
                  <a:lnTo>
                    <a:pt x="568893" y="199785"/>
                  </a:lnTo>
                  <a:cubicBezTo>
                    <a:pt x="568893" y="179215"/>
                    <a:pt x="585569" y="162539"/>
                    <a:pt x="606139" y="162539"/>
                  </a:cubicBezTo>
                  <a:cubicBezTo>
                    <a:pt x="626709" y="162539"/>
                    <a:pt x="643385" y="179215"/>
                    <a:pt x="643385" y="199785"/>
                  </a:cubicBezTo>
                  <a:lnTo>
                    <a:pt x="643385" y="485029"/>
                  </a:lnTo>
                  <a:lnTo>
                    <a:pt x="646087" y="508852"/>
                  </a:lnTo>
                  <a:cubicBezTo>
                    <a:pt x="646087" y="521950"/>
                    <a:pt x="646087" y="535047"/>
                    <a:pt x="646087" y="548145"/>
                  </a:cubicBezTo>
                  <a:cubicBezTo>
                    <a:pt x="646087" y="672219"/>
                    <a:pt x="545505" y="772801"/>
                    <a:pt x="421431" y="772801"/>
                  </a:cubicBezTo>
                  <a:cubicBezTo>
                    <a:pt x="359395" y="772801"/>
                    <a:pt x="303230" y="747656"/>
                    <a:pt x="262575" y="707001"/>
                  </a:cubicBezTo>
                  <a:lnTo>
                    <a:pt x="214924" y="636325"/>
                  </a:lnTo>
                  <a:lnTo>
                    <a:pt x="29448" y="529240"/>
                  </a:lnTo>
                  <a:cubicBezTo>
                    <a:pt x="14333" y="520513"/>
                    <a:pt x="4186" y="506485"/>
                    <a:pt x="0" y="490861"/>
                  </a:cubicBezTo>
                  <a:lnTo>
                    <a:pt x="6313" y="442900"/>
                  </a:lnTo>
                  <a:lnTo>
                    <a:pt x="22915" y="424078"/>
                  </a:lnTo>
                  <a:cubicBezTo>
                    <a:pt x="42567" y="409230"/>
                    <a:pt x="69980" y="406676"/>
                    <a:pt x="92652" y="419766"/>
                  </a:cubicBezTo>
                  <a:lnTo>
                    <a:pt x="202014" y="482904"/>
                  </a:lnTo>
                  <a:lnTo>
                    <a:pt x="211181" y="437493"/>
                  </a:lnTo>
                  <a:lnTo>
                    <a:pt x="211182" y="100278"/>
                  </a:lnTo>
                  <a:cubicBezTo>
                    <a:pt x="211182" y="72376"/>
                    <a:pt x="233801" y="49757"/>
                    <a:pt x="261704" y="49757"/>
                  </a:cubicBezTo>
                  <a:cubicBezTo>
                    <a:pt x="289606" y="49757"/>
                    <a:pt x="312225" y="72376"/>
                    <a:pt x="312226" y="100279"/>
                  </a:cubicBezTo>
                  <a:lnTo>
                    <a:pt x="312226" y="313913"/>
                  </a:lnTo>
                  <a:lnTo>
                    <a:pt x="324033" y="306350"/>
                  </a:lnTo>
                  <a:lnTo>
                    <a:pt x="329927" y="304362"/>
                  </a:lnTo>
                  <a:lnTo>
                    <a:pt x="329927" y="50522"/>
                  </a:lnTo>
                  <a:cubicBezTo>
                    <a:pt x="329928" y="29595"/>
                    <a:pt x="342651" y="11640"/>
                    <a:pt x="360784" y="3971"/>
                  </a:cubicBezTo>
                  <a:cubicBezTo>
                    <a:pt x="366829" y="1413"/>
                    <a:pt x="373474" y="-1"/>
                    <a:pt x="380449" y="0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EA2C546B-434D-4605-9DBC-3E24E2CD5C67}"/>
                </a:ext>
              </a:extLst>
            </p:cNvPr>
            <p:cNvSpPr txBox="1"/>
            <p:nvPr/>
          </p:nvSpPr>
          <p:spPr>
            <a:xfrm rot="20623386">
              <a:off x="5080226" y="4444452"/>
              <a:ext cx="350140" cy="2140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ギョギョ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3E8A3800-5387-4DEE-A73B-B45394347E91}"/>
                </a:ext>
              </a:extLst>
            </p:cNvPr>
            <p:cNvSpPr/>
            <p:nvPr/>
          </p:nvSpPr>
          <p:spPr bwMode="auto">
            <a:xfrm>
              <a:off x="4200419" y="3155572"/>
              <a:ext cx="2700301" cy="112088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614202ED-AE45-4723-B14D-78E2B2CD653A}"/>
                </a:ext>
              </a:extLst>
            </p:cNvPr>
            <p:cNvSpPr/>
            <p:nvPr/>
          </p:nvSpPr>
          <p:spPr bwMode="auto">
            <a:xfrm>
              <a:off x="4200419" y="3267662"/>
              <a:ext cx="2700301" cy="1737363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5060B3B-3DD2-4822-866F-08639605B1EA}"/>
                </a:ext>
              </a:extLst>
            </p:cNvPr>
            <p:cNvSpPr/>
            <p:nvPr/>
          </p:nvSpPr>
          <p:spPr bwMode="auto">
            <a:xfrm rot="2700000">
              <a:off x="6474695" y="3371947"/>
              <a:ext cx="490421" cy="147230"/>
            </a:xfrm>
            <a:custGeom>
              <a:avLst/>
              <a:gdLst>
                <a:gd name="connsiteX0" fmla="*/ 52060 w 490421"/>
                <a:gd name="connsiteY0" fmla="*/ 93347 h 147230"/>
                <a:gd name="connsiteX1" fmla="*/ 438361 w 490421"/>
                <a:gd name="connsiteY1" fmla="*/ 93347 h 147230"/>
                <a:gd name="connsiteX2" fmla="*/ 490421 w 490421"/>
                <a:gd name="connsiteY2" fmla="*/ 147230 h 147230"/>
                <a:gd name="connsiteX3" fmla="*/ 0 w 490421"/>
                <a:gd name="connsiteY3" fmla="*/ 147230 h 147230"/>
                <a:gd name="connsiteX4" fmla="*/ 142013 w 490421"/>
                <a:gd name="connsiteY4" fmla="*/ 0 h 147230"/>
                <a:gd name="connsiteX5" fmla="*/ 361879 w 490421"/>
                <a:gd name="connsiteY5" fmla="*/ 0 h 147230"/>
                <a:gd name="connsiteX6" fmla="*/ 414651 w 490421"/>
                <a:gd name="connsiteY6" fmla="*/ 54620 h 147230"/>
                <a:gd name="connsiteX7" fmla="*/ 89241 w 490421"/>
                <a:gd name="connsiteY7" fmla="*/ 54620 h 14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421" h="147230">
                  <a:moveTo>
                    <a:pt x="52060" y="93347"/>
                  </a:moveTo>
                  <a:lnTo>
                    <a:pt x="438361" y="93347"/>
                  </a:lnTo>
                  <a:lnTo>
                    <a:pt x="490421" y="147230"/>
                  </a:lnTo>
                  <a:lnTo>
                    <a:pt x="0" y="147230"/>
                  </a:lnTo>
                  <a:close/>
                  <a:moveTo>
                    <a:pt x="142013" y="0"/>
                  </a:moveTo>
                  <a:lnTo>
                    <a:pt x="361879" y="0"/>
                  </a:lnTo>
                  <a:lnTo>
                    <a:pt x="414651" y="54620"/>
                  </a:lnTo>
                  <a:lnTo>
                    <a:pt x="89241" y="546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4F401192-038A-489C-9154-97C206B0E346}"/>
              </a:ext>
            </a:extLst>
          </p:cNvPr>
          <p:cNvGrpSpPr/>
          <p:nvPr/>
        </p:nvGrpSpPr>
        <p:grpSpPr>
          <a:xfrm>
            <a:off x="987193" y="3935455"/>
            <a:ext cx="2123944" cy="2410246"/>
            <a:chOff x="3623944" y="-215860"/>
            <a:chExt cx="2711030" cy="3076470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6B381BBC-E1E3-4D31-A307-46A3A0AF6DA1}"/>
                </a:ext>
              </a:extLst>
            </p:cNvPr>
            <p:cNvGrpSpPr/>
            <p:nvPr/>
          </p:nvGrpSpPr>
          <p:grpSpPr>
            <a:xfrm>
              <a:off x="3822539" y="643268"/>
              <a:ext cx="930816" cy="1180982"/>
              <a:chOff x="6567463" y="3011860"/>
              <a:chExt cx="930816" cy="1180982"/>
            </a:xfrm>
          </p:grpSpPr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B66DFB6C-9136-4E27-89E8-962A618893E4}"/>
                  </a:ext>
                </a:extLst>
              </p:cNvPr>
              <p:cNvSpPr/>
              <p:nvPr/>
            </p:nvSpPr>
            <p:spPr bwMode="auto">
              <a:xfrm>
                <a:off x="7188565" y="3011860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E144305F-1565-4963-863D-6EEF9CC7AA98}"/>
                  </a:ext>
                </a:extLst>
              </p:cNvPr>
              <p:cNvSpPr/>
              <p:nvPr/>
            </p:nvSpPr>
            <p:spPr bwMode="auto">
              <a:xfrm>
                <a:off x="6696859" y="3296531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2D379A8D-1450-4BE0-B621-E5DBF1501467}"/>
                  </a:ext>
                </a:extLst>
              </p:cNvPr>
              <p:cNvSpPr/>
              <p:nvPr/>
            </p:nvSpPr>
            <p:spPr bwMode="auto">
              <a:xfrm>
                <a:off x="7041916" y="3581203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A99CE68E-B3DD-4C8A-B791-5E03C2157140}"/>
                  </a:ext>
                </a:extLst>
              </p:cNvPr>
              <p:cNvSpPr/>
              <p:nvPr/>
            </p:nvSpPr>
            <p:spPr bwMode="auto">
              <a:xfrm>
                <a:off x="6722739" y="3909007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B53FA4FA-9C48-488B-92D3-E3F824DF739A}"/>
                  </a:ext>
                </a:extLst>
              </p:cNvPr>
              <p:cNvSpPr/>
              <p:nvPr/>
            </p:nvSpPr>
            <p:spPr bwMode="auto">
              <a:xfrm>
                <a:off x="7395599" y="3391422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62360B9B-EEA0-44A9-87E5-75BBBDD7CD98}"/>
                  </a:ext>
                </a:extLst>
              </p:cNvPr>
              <p:cNvSpPr/>
              <p:nvPr/>
            </p:nvSpPr>
            <p:spPr bwMode="auto">
              <a:xfrm>
                <a:off x="7197192" y="4090162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38AD530F-7617-48AC-A422-6FB111C1137D}"/>
                  </a:ext>
                </a:extLst>
              </p:cNvPr>
              <p:cNvSpPr/>
              <p:nvPr/>
            </p:nvSpPr>
            <p:spPr bwMode="auto">
              <a:xfrm>
                <a:off x="6567463" y="3624335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590AED04-D4A2-4546-AE32-D4B55AE229EE}"/>
                </a:ext>
              </a:extLst>
            </p:cNvPr>
            <p:cNvGrpSpPr/>
            <p:nvPr/>
          </p:nvGrpSpPr>
          <p:grpSpPr>
            <a:xfrm>
              <a:off x="4072801" y="789417"/>
              <a:ext cx="851082" cy="1079819"/>
              <a:chOff x="6567463" y="3011860"/>
              <a:chExt cx="930816" cy="1180982"/>
            </a:xfrm>
          </p:grpSpPr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C415E9F5-7386-4621-8368-D22651967018}"/>
                  </a:ext>
                </a:extLst>
              </p:cNvPr>
              <p:cNvSpPr/>
              <p:nvPr/>
            </p:nvSpPr>
            <p:spPr bwMode="auto">
              <a:xfrm>
                <a:off x="7188565" y="3011860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4AE61F63-8FA7-4DC1-AE63-55144633E115}"/>
                  </a:ext>
                </a:extLst>
              </p:cNvPr>
              <p:cNvSpPr/>
              <p:nvPr/>
            </p:nvSpPr>
            <p:spPr bwMode="auto">
              <a:xfrm>
                <a:off x="6696859" y="3296531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D6A89DA1-A67A-49D5-9E6A-5A925185834E}"/>
                  </a:ext>
                </a:extLst>
              </p:cNvPr>
              <p:cNvSpPr/>
              <p:nvPr/>
            </p:nvSpPr>
            <p:spPr bwMode="auto">
              <a:xfrm>
                <a:off x="7041916" y="3581203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FF27F7E0-AAEC-432C-84E5-3780313A2D1B}"/>
                  </a:ext>
                </a:extLst>
              </p:cNvPr>
              <p:cNvSpPr/>
              <p:nvPr/>
            </p:nvSpPr>
            <p:spPr bwMode="auto">
              <a:xfrm>
                <a:off x="6722739" y="3909007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23F11CF8-D276-4146-8C9E-B83A81D51C3E}"/>
                  </a:ext>
                </a:extLst>
              </p:cNvPr>
              <p:cNvSpPr/>
              <p:nvPr/>
            </p:nvSpPr>
            <p:spPr bwMode="auto">
              <a:xfrm>
                <a:off x="7395599" y="3391422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27FE3A59-769A-455D-B85A-A894BCFC8CF4}"/>
                  </a:ext>
                </a:extLst>
              </p:cNvPr>
              <p:cNvSpPr/>
              <p:nvPr/>
            </p:nvSpPr>
            <p:spPr bwMode="auto">
              <a:xfrm>
                <a:off x="7197192" y="4090162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B0A49485-1B13-4568-9F2C-48C8646EE19E}"/>
                  </a:ext>
                </a:extLst>
              </p:cNvPr>
              <p:cNvSpPr/>
              <p:nvPr/>
            </p:nvSpPr>
            <p:spPr bwMode="auto">
              <a:xfrm>
                <a:off x="6567463" y="3624335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4CD951FD-7035-4AC7-B1A0-3796EC664FD6}"/>
                </a:ext>
              </a:extLst>
            </p:cNvPr>
            <p:cNvGrpSpPr/>
            <p:nvPr/>
          </p:nvGrpSpPr>
          <p:grpSpPr>
            <a:xfrm>
              <a:off x="3623944" y="786980"/>
              <a:ext cx="2711030" cy="2073630"/>
              <a:chOff x="4200419" y="3155572"/>
              <a:chExt cx="2711030" cy="2073630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611B1347-CA3B-4F1F-9C0F-EA6D568C66EE}"/>
                  </a:ext>
                </a:extLst>
              </p:cNvPr>
              <p:cNvGrpSpPr/>
              <p:nvPr/>
            </p:nvGrpSpPr>
            <p:grpSpPr>
              <a:xfrm>
                <a:off x="4248937" y="4114180"/>
                <a:ext cx="528750" cy="860403"/>
                <a:chOff x="2333624" y="774792"/>
                <a:chExt cx="762111" cy="1240137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3CBE3962-9322-4086-9536-D7BBF6DC8200}"/>
                    </a:ext>
                  </a:extLst>
                </p:cNvPr>
                <p:cNvSpPr/>
                <p:nvPr/>
              </p:nvSpPr>
              <p:spPr bwMode="auto">
                <a:xfrm rot="5400000">
                  <a:off x="2191949" y="1344503"/>
                  <a:ext cx="1106205" cy="234644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2BD650C6-5948-4C9D-96C4-A3B98FF4A453}"/>
                    </a:ext>
                  </a:extLst>
                </p:cNvPr>
                <p:cNvSpPr/>
                <p:nvPr/>
              </p:nvSpPr>
              <p:spPr bwMode="auto">
                <a:xfrm rot="5400000">
                  <a:off x="2024971" y="1277538"/>
                  <a:ext cx="1240135" cy="234644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BA54043C-A163-4C8F-A69D-FBEE174EFA6C}"/>
                    </a:ext>
                  </a:extLst>
                </p:cNvPr>
                <p:cNvSpPr/>
                <p:nvPr/>
              </p:nvSpPr>
              <p:spPr bwMode="auto">
                <a:xfrm rot="5400000">
                  <a:off x="2437981" y="1357175"/>
                  <a:ext cx="1106205" cy="209303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53CF22BB-F753-44A9-9226-ADB7E4E2BC61}"/>
                    </a:ext>
                  </a:extLst>
                </p:cNvPr>
                <p:cNvSpPr/>
                <p:nvPr/>
              </p:nvSpPr>
              <p:spPr bwMode="auto">
                <a:xfrm rot="5400000">
                  <a:off x="1996654" y="1520687"/>
                  <a:ext cx="831212" cy="157272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2A69EC56-B5BB-4007-BE27-A3FB96282CAF}"/>
                  </a:ext>
                </a:extLst>
              </p:cNvPr>
              <p:cNvSpPr/>
              <p:nvPr/>
            </p:nvSpPr>
            <p:spPr bwMode="auto">
              <a:xfrm>
                <a:off x="4213860" y="4837789"/>
                <a:ext cx="2697589" cy="236020"/>
              </a:xfrm>
              <a:custGeom>
                <a:avLst/>
                <a:gdLst>
                  <a:gd name="connsiteX0" fmla="*/ 253153 w 2700301"/>
                  <a:gd name="connsiteY0" fmla="*/ 622 h 308573"/>
                  <a:gd name="connsiteX1" fmla="*/ 1350151 w 2700301"/>
                  <a:gd name="connsiteY1" fmla="*/ 59160 h 308573"/>
                  <a:gd name="connsiteX2" fmla="*/ 2700301 w 2700301"/>
                  <a:gd name="connsiteY2" fmla="*/ 59160 h 308573"/>
                  <a:gd name="connsiteX3" fmla="*/ 2700301 w 2700301"/>
                  <a:gd name="connsiteY3" fmla="*/ 308573 h 308573"/>
                  <a:gd name="connsiteX4" fmla="*/ 0 w 2700301"/>
                  <a:gd name="connsiteY4" fmla="*/ 308573 h 308573"/>
                  <a:gd name="connsiteX5" fmla="*/ 0 w 2700301"/>
                  <a:gd name="connsiteY5" fmla="*/ 59160 h 308573"/>
                  <a:gd name="connsiteX6" fmla="*/ 253153 w 2700301"/>
                  <a:gd name="connsiteY6" fmla="*/ 622 h 308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00301" h="308573">
                    <a:moveTo>
                      <a:pt x="253153" y="622"/>
                    </a:moveTo>
                    <a:cubicBezTo>
                      <a:pt x="618819" y="-13688"/>
                      <a:pt x="984485" y="225667"/>
                      <a:pt x="1350151" y="59160"/>
                    </a:cubicBezTo>
                    <a:cubicBezTo>
                      <a:pt x="1800201" y="-145773"/>
                      <a:pt x="2250251" y="264092"/>
                      <a:pt x="2700301" y="59160"/>
                    </a:cubicBezTo>
                    <a:lnTo>
                      <a:pt x="2700301" y="308573"/>
                    </a:lnTo>
                    <a:lnTo>
                      <a:pt x="0" y="308573"/>
                    </a:lnTo>
                    <a:lnTo>
                      <a:pt x="0" y="59160"/>
                    </a:lnTo>
                    <a:cubicBezTo>
                      <a:pt x="84385" y="20735"/>
                      <a:pt x="168769" y="3924"/>
                      <a:pt x="253153" y="622"/>
                    </a:cubicBezTo>
                    <a:close/>
                  </a:path>
                </a:pathLst>
              </a:custGeom>
              <a:pattFill prst="pct80">
                <a:fgClr>
                  <a:srgbClr val="FFCC66"/>
                </a:fgClr>
                <a:bgClr>
                  <a:srgbClr val="FFFFFF"/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846F33E2-956C-4158-A4C0-3D832D96183B}"/>
                  </a:ext>
                </a:extLst>
              </p:cNvPr>
              <p:cNvSpPr/>
              <p:nvPr/>
            </p:nvSpPr>
            <p:spPr bwMode="auto">
              <a:xfrm>
                <a:off x="4200419" y="5005026"/>
                <a:ext cx="2700301" cy="22417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DD797DAF-59BE-4DF4-8A68-13AD1CC77160}"/>
                  </a:ext>
                </a:extLst>
              </p:cNvPr>
              <p:cNvGrpSpPr/>
              <p:nvPr/>
            </p:nvGrpSpPr>
            <p:grpSpPr>
              <a:xfrm rot="274388">
                <a:off x="5275449" y="3682412"/>
                <a:ext cx="1460214" cy="1120186"/>
                <a:chOff x="4976645" y="3476716"/>
                <a:chExt cx="1772866" cy="1360034"/>
              </a:xfrm>
            </p:grpSpPr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4CD3DE67-A766-44D1-A381-1D4CFA4E1A00}"/>
                    </a:ext>
                  </a:extLst>
                </p:cNvPr>
                <p:cNvGrpSpPr/>
                <p:nvPr/>
              </p:nvGrpSpPr>
              <p:grpSpPr>
                <a:xfrm>
                  <a:off x="5084575" y="3476716"/>
                  <a:ext cx="1664936" cy="1360034"/>
                  <a:chOff x="1567616" y="3456325"/>
                  <a:chExt cx="1664936" cy="1360034"/>
                </a:xfrm>
              </p:grpSpPr>
              <p:grpSp>
                <p:nvGrpSpPr>
                  <p:cNvPr id="133" name="グループ化 132">
                    <a:extLst>
                      <a:ext uri="{FF2B5EF4-FFF2-40B4-BE49-F238E27FC236}">
                        <a16:creationId xmlns:a16="http://schemas.microsoft.com/office/drawing/2014/main" id="{2399C077-2EE2-4E4A-B46A-E38EE354F9C5}"/>
                      </a:ext>
                    </a:extLst>
                  </p:cNvPr>
                  <p:cNvGrpSpPr/>
                  <p:nvPr/>
                </p:nvGrpSpPr>
                <p:grpSpPr>
                  <a:xfrm>
                    <a:off x="1567616" y="3456325"/>
                    <a:ext cx="1664936" cy="1360034"/>
                    <a:chOff x="2704819" y="1582959"/>
                    <a:chExt cx="4628934" cy="3781233"/>
                  </a:xfrm>
                </p:grpSpPr>
                <p:sp>
                  <p:nvSpPr>
                    <p:cNvPr id="136" name="楕円 135">
                      <a:extLst>
                        <a:ext uri="{FF2B5EF4-FFF2-40B4-BE49-F238E27FC236}">
                          <a16:creationId xmlns:a16="http://schemas.microsoft.com/office/drawing/2014/main" id="{3A0BF9CA-A57F-454F-844F-F0745521BFD8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774272" y="1612819"/>
                      <a:ext cx="2129789" cy="1641767"/>
                    </a:xfrm>
                    <a:prstGeom prst="ellipse">
                      <a:avLst/>
                    </a:pr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37" name="グループ化 136">
                      <a:extLst>
                        <a:ext uri="{FF2B5EF4-FFF2-40B4-BE49-F238E27FC236}">
                          <a16:creationId xmlns:a16="http://schemas.microsoft.com/office/drawing/2014/main" id="{CBBBE512-57B7-4EF9-9DD7-946C4A2142F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128564" y="2772229"/>
                      <a:ext cx="1205189" cy="1434936"/>
                      <a:chOff x="6128564" y="2772229"/>
                      <a:chExt cx="1205189" cy="1434936"/>
                    </a:xfrm>
                  </p:grpSpPr>
                  <p:sp>
                    <p:nvSpPr>
                      <p:cNvPr id="165" name="楕円 7">
                        <a:extLst>
                          <a:ext uri="{FF2B5EF4-FFF2-40B4-BE49-F238E27FC236}">
                            <a16:creationId xmlns:a16="http://schemas.microsoft.com/office/drawing/2014/main" id="{92105516-8FF2-4D4F-86CC-268F170799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28564" y="2772229"/>
                        <a:ext cx="1205188" cy="1434936"/>
                      </a:xfrm>
                      <a:custGeom>
                        <a:avLst/>
                        <a:gdLst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454150"/>
                          <a:gd name="connsiteY0" fmla="*/ 762000 h 1524000"/>
                          <a:gd name="connsiteX1" fmla="*/ 812800 w 1454150"/>
                          <a:gd name="connsiteY1" fmla="*/ 0 h 1524000"/>
                          <a:gd name="connsiteX2" fmla="*/ 1454150 w 1454150"/>
                          <a:gd name="connsiteY2" fmla="*/ 768350 h 1524000"/>
                          <a:gd name="connsiteX3" fmla="*/ 812800 w 1454150"/>
                          <a:gd name="connsiteY3" fmla="*/ 1524000 h 1524000"/>
                          <a:gd name="connsiteX4" fmla="*/ 0 w 1454150"/>
                          <a:gd name="connsiteY4" fmla="*/ 762000 h 15240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54150" h="1524000">
                            <a:moveTo>
                              <a:pt x="0" y="762000"/>
                            </a:moveTo>
                            <a:cubicBezTo>
                              <a:pt x="0" y="341159"/>
                              <a:pt x="363903" y="0"/>
                              <a:pt x="812800" y="0"/>
                            </a:cubicBezTo>
                            <a:cubicBezTo>
                              <a:pt x="1261697" y="0"/>
                              <a:pt x="1454150" y="347509"/>
                              <a:pt x="1454150" y="768350"/>
                            </a:cubicBezTo>
                            <a:cubicBezTo>
                              <a:pt x="1454150" y="1189191"/>
                              <a:pt x="1261697" y="1524000"/>
                              <a:pt x="812800" y="1524000"/>
                            </a:cubicBezTo>
                            <a:cubicBezTo>
                              <a:pt x="363903" y="1524000"/>
                              <a:pt x="0" y="1182841"/>
                              <a:pt x="0" y="762000"/>
                            </a:cubicBezTo>
                            <a:close/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6" name="フリーフォーム: 図形 165">
                        <a:extLst>
                          <a:ext uri="{FF2B5EF4-FFF2-40B4-BE49-F238E27FC236}">
                            <a16:creationId xmlns:a16="http://schemas.microsoft.com/office/drawing/2014/main" id="{BC942BAA-623D-4B12-A765-A79E3605BB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50086" y="2772229"/>
                        <a:ext cx="683667" cy="1434936"/>
                      </a:xfrm>
                      <a:custGeom>
                        <a:avLst/>
                        <a:gdLst>
                          <a:gd name="connsiteX0" fmla="*/ 152121 w 683667"/>
                          <a:gd name="connsiteY0" fmla="*/ 0 h 1434936"/>
                          <a:gd name="connsiteX1" fmla="*/ 683667 w 683667"/>
                          <a:gd name="connsiteY1" fmla="*/ 723447 h 1434936"/>
                          <a:gd name="connsiteX2" fmla="*/ 152121 w 683667"/>
                          <a:gd name="connsiteY2" fmla="*/ 1434936 h 1434936"/>
                          <a:gd name="connsiteX3" fmla="*/ 16359 w 683667"/>
                          <a:gd name="connsiteY3" fmla="*/ 1420360 h 1434936"/>
                          <a:gd name="connsiteX4" fmla="*/ 0 w 683667"/>
                          <a:gd name="connsiteY4" fmla="*/ 1414951 h 1434936"/>
                          <a:gd name="connsiteX5" fmla="*/ 34268 w 683667"/>
                          <a:gd name="connsiteY5" fmla="*/ 1411727 h 1434936"/>
                          <a:gd name="connsiteX6" fmla="*/ 500015 w 683667"/>
                          <a:gd name="connsiteY6" fmla="*/ 723371 h 1434936"/>
                          <a:gd name="connsiteX7" fmla="*/ 34268 w 683667"/>
                          <a:gd name="connsiteY7" fmla="*/ 23717 h 1434936"/>
                          <a:gd name="connsiteX8" fmla="*/ 3000 w 683667"/>
                          <a:gd name="connsiteY8" fmla="*/ 18993 h 1434936"/>
                          <a:gd name="connsiteX9" fmla="*/ 16359 w 683667"/>
                          <a:gd name="connsiteY9" fmla="*/ 14576 h 1434936"/>
                          <a:gd name="connsiteX10" fmla="*/ 152121 w 683667"/>
                          <a:gd name="connsiteY10" fmla="*/ 0 h 14349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683667" h="1434936">
                            <a:moveTo>
                              <a:pt x="152121" y="0"/>
                            </a:moveTo>
                            <a:cubicBezTo>
                              <a:pt x="524164" y="0"/>
                              <a:pt x="683667" y="327200"/>
                              <a:pt x="683667" y="723447"/>
                            </a:cubicBezTo>
                            <a:cubicBezTo>
                              <a:pt x="683667" y="1119694"/>
                              <a:pt x="524164" y="1434936"/>
                              <a:pt x="152121" y="1434936"/>
                            </a:cubicBezTo>
                            <a:cubicBezTo>
                              <a:pt x="105616" y="1434936"/>
                              <a:pt x="60211" y="1429917"/>
                              <a:pt x="16359" y="1420360"/>
                            </a:cubicBezTo>
                            <a:lnTo>
                              <a:pt x="0" y="1414951"/>
                            </a:lnTo>
                            <a:lnTo>
                              <a:pt x="34268" y="1411727"/>
                            </a:lnTo>
                            <a:cubicBezTo>
                              <a:pt x="358492" y="1346801"/>
                              <a:pt x="500015" y="1065704"/>
                              <a:pt x="500015" y="723371"/>
                            </a:cubicBezTo>
                            <a:cubicBezTo>
                              <a:pt x="500015" y="381040"/>
                              <a:pt x="358492" y="90902"/>
                              <a:pt x="34268" y="23717"/>
                            </a:cubicBezTo>
                            <a:lnTo>
                              <a:pt x="3000" y="18993"/>
                            </a:lnTo>
                            <a:lnTo>
                              <a:pt x="16359" y="14576"/>
                            </a:lnTo>
                            <a:cubicBezTo>
                              <a:pt x="60211" y="5019"/>
                              <a:pt x="105616" y="0"/>
                              <a:pt x="152121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8" name="グループ化 137">
                      <a:extLst>
                        <a:ext uri="{FF2B5EF4-FFF2-40B4-BE49-F238E27FC236}">
                          <a16:creationId xmlns:a16="http://schemas.microsoft.com/office/drawing/2014/main" id="{8184FFE7-EB3F-490F-B279-D303BF7AB93E}"/>
                        </a:ext>
                      </a:extLst>
                    </p:cNvPr>
                    <p:cNvGrpSpPr/>
                    <p:nvPr/>
                  </p:nvGrpSpPr>
                  <p:grpSpPr>
                    <a:xfrm flipV="1">
                      <a:off x="5679510" y="2195723"/>
                      <a:ext cx="977917" cy="750025"/>
                      <a:chOff x="8201081" y="3700491"/>
                      <a:chExt cx="1530350" cy="1041092"/>
                    </a:xfrm>
                  </p:grpSpPr>
                  <p:sp>
                    <p:nvSpPr>
                      <p:cNvPr id="163" name="楕円 162">
                        <a:extLst>
                          <a:ext uri="{FF2B5EF4-FFF2-40B4-BE49-F238E27FC236}">
                            <a16:creationId xmlns:a16="http://schemas.microsoft.com/office/drawing/2014/main" id="{4FD95AD9-E0FB-49CA-B679-680BA197EF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1081" y="3700491"/>
                        <a:ext cx="1530350" cy="1041091"/>
                      </a:xfrm>
                      <a:prstGeom prst="ellipse">
                        <a:avLst/>
                      </a:pr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4" name="フリーフォーム: 図形 163">
                        <a:extLst>
                          <a:ext uri="{FF2B5EF4-FFF2-40B4-BE49-F238E27FC236}">
                            <a16:creationId xmlns:a16="http://schemas.microsoft.com/office/drawing/2014/main" id="{500C5C8F-AD1B-4581-BA9A-39ED695D6F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35157" y="3762959"/>
                        <a:ext cx="896274" cy="978624"/>
                      </a:xfrm>
                      <a:custGeom>
                        <a:avLst/>
                        <a:gdLst>
                          <a:gd name="connsiteX0" fmla="*/ 487330 w 896274"/>
                          <a:gd name="connsiteY0" fmla="*/ 0 h 978624"/>
                          <a:gd name="connsiteX1" fmla="*/ 558915 w 896274"/>
                          <a:gd name="connsiteY1" fmla="*/ 26433 h 978624"/>
                          <a:gd name="connsiteX2" fmla="*/ 896274 w 896274"/>
                          <a:gd name="connsiteY2" fmla="*/ 458078 h 978624"/>
                          <a:gd name="connsiteX3" fmla="*/ 131099 w 896274"/>
                          <a:gd name="connsiteY3" fmla="*/ 978624 h 978624"/>
                          <a:gd name="connsiteX4" fmla="*/ 0 w 896274"/>
                          <a:gd name="connsiteY4" fmla="*/ 969633 h 978624"/>
                          <a:gd name="connsiteX5" fmla="*/ 41498 w 896274"/>
                          <a:gd name="connsiteY5" fmla="*/ 966432 h 978624"/>
                          <a:gd name="connsiteX6" fmla="*/ 667674 w 896274"/>
                          <a:gd name="connsiteY6" fmla="*/ 378549 h 978624"/>
                          <a:gd name="connsiteX7" fmla="*/ 533741 w 896274"/>
                          <a:gd name="connsiteY7" fmla="*/ 43042 h 978624"/>
                          <a:gd name="connsiteX8" fmla="*/ 487330 w 896274"/>
                          <a:gd name="connsiteY8" fmla="*/ 0 h 9786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96274" h="978624">
                            <a:moveTo>
                              <a:pt x="487330" y="0"/>
                            </a:moveTo>
                            <a:lnTo>
                              <a:pt x="558915" y="26433"/>
                            </a:lnTo>
                            <a:cubicBezTo>
                              <a:pt x="762454" y="119979"/>
                              <a:pt x="896274" y="278397"/>
                              <a:pt x="896274" y="458078"/>
                            </a:cubicBezTo>
                            <a:cubicBezTo>
                              <a:pt x="896274" y="745568"/>
                              <a:pt x="553693" y="978624"/>
                              <a:pt x="131099" y="978624"/>
                            </a:cubicBezTo>
                            <a:lnTo>
                              <a:pt x="0" y="969633"/>
                            </a:lnTo>
                            <a:lnTo>
                              <a:pt x="41498" y="966432"/>
                            </a:lnTo>
                            <a:cubicBezTo>
                              <a:pt x="398856" y="910477"/>
                              <a:pt x="667674" y="668535"/>
                              <a:pt x="667674" y="378549"/>
                            </a:cubicBezTo>
                            <a:cubicBezTo>
                              <a:pt x="667674" y="254270"/>
                              <a:pt x="618300" y="138814"/>
                              <a:pt x="533741" y="43042"/>
                            </a:cubicBezTo>
                            <a:lnTo>
                              <a:pt x="487330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9" name="グループ化 138">
                      <a:extLst>
                        <a:ext uri="{FF2B5EF4-FFF2-40B4-BE49-F238E27FC236}">
                          <a16:creationId xmlns:a16="http://schemas.microsoft.com/office/drawing/2014/main" id="{638BB72D-7979-4CD0-9795-60E36026106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9510" y="3991557"/>
                      <a:ext cx="977917" cy="750025"/>
                      <a:chOff x="8201081" y="3700491"/>
                      <a:chExt cx="1530350" cy="1041092"/>
                    </a:xfrm>
                  </p:grpSpPr>
                  <p:sp>
                    <p:nvSpPr>
                      <p:cNvPr id="161" name="楕円 160">
                        <a:extLst>
                          <a:ext uri="{FF2B5EF4-FFF2-40B4-BE49-F238E27FC236}">
                            <a16:creationId xmlns:a16="http://schemas.microsoft.com/office/drawing/2014/main" id="{05C4F28F-8873-490E-9466-9ABAAF2793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1081" y="3700491"/>
                        <a:ext cx="1530350" cy="1041091"/>
                      </a:xfrm>
                      <a:prstGeom prst="ellipse">
                        <a:avLst/>
                      </a:pr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2" name="フリーフォーム: 図形 161">
                        <a:extLst>
                          <a:ext uri="{FF2B5EF4-FFF2-40B4-BE49-F238E27FC236}">
                            <a16:creationId xmlns:a16="http://schemas.microsoft.com/office/drawing/2014/main" id="{7E84A7DD-F291-49C0-B5B0-9EC68A390F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35157" y="3762959"/>
                        <a:ext cx="896274" cy="978624"/>
                      </a:xfrm>
                      <a:custGeom>
                        <a:avLst/>
                        <a:gdLst>
                          <a:gd name="connsiteX0" fmla="*/ 487330 w 896274"/>
                          <a:gd name="connsiteY0" fmla="*/ 0 h 978624"/>
                          <a:gd name="connsiteX1" fmla="*/ 558915 w 896274"/>
                          <a:gd name="connsiteY1" fmla="*/ 26433 h 978624"/>
                          <a:gd name="connsiteX2" fmla="*/ 896274 w 896274"/>
                          <a:gd name="connsiteY2" fmla="*/ 458078 h 978624"/>
                          <a:gd name="connsiteX3" fmla="*/ 131099 w 896274"/>
                          <a:gd name="connsiteY3" fmla="*/ 978624 h 978624"/>
                          <a:gd name="connsiteX4" fmla="*/ 0 w 896274"/>
                          <a:gd name="connsiteY4" fmla="*/ 969633 h 978624"/>
                          <a:gd name="connsiteX5" fmla="*/ 41498 w 896274"/>
                          <a:gd name="connsiteY5" fmla="*/ 966432 h 978624"/>
                          <a:gd name="connsiteX6" fmla="*/ 667674 w 896274"/>
                          <a:gd name="connsiteY6" fmla="*/ 378549 h 978624"/>
                          <a:gd name="connsiteX7" fmla="*/ 533741 w 896274"/>
                          <a:gd name="connsiteY7" fmla="*/ 43042 h 978624"/>
                          <a:gd name="connsiteX8" fmla="*/ 487330 w 896274"/>
                          <a:gd name="connsiteY8" fmla="*/ 0 h 9786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96274" h="978624">
                            <a:moveTo>
                              <a:pt x="487330" y="0"/>
                            </a:moveTo>
                            <a:lnTo>
                              <a:pt x="558915" y="26433"/>
                            </a:lnTo>
                            <a:cubicBezTo>
                              <a:pt x="762454" y="119979"/>
                              <a:pt x="896274" y="278397"/>
                              <a:pt x="896274" y="458078"/>
                            </a:cubicBezTo>
                            <a:cubicBezTo>
                              <a:pt x="896274" y="745568"/>
                              <a:pt x="553693" y="978624"/>
                              <a:pt x="131099" y="978624"/>
                            </a:cubicBezTo>
                            <a:lnTo>
                              <a:pt x="0" y="969633"/>
                            </a:lnTo>
                            <a:lnTo>
                              <a:pt x="41498" y="966432"/>
                            </a:lnTo>
                            <a:cubicBezTo>
                              <a:pt x="398856" y="910477"/>
                              <a:pt x="667674" y="668535"/>
                              <a:pt x="667674" y="378549"/>
                            </a:cubicBezTo>
                            <a:cubicBezTo>
                              <a:pt x="667674" y="254270"/>
                              <a:pt x="618300" y="138814"/>
                              <a:pt x="533741" y="43042"/>
                            </a:cubicBezTo>
                            <a:lnTo>
                              <a:pt x="487330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0" name="グループ化 139">
                      <a:extLst>
                        <a:ext uri="{FF2B5EF4-FFF2-40B4-BE49-F238E27FC236}">
                          <a16:creationId xmlns:a16="http://schemas.microsoft.com/office/drawing/2014/main" id="{E9EA3349-F07D-424E-9951-57514268326F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3867457" y="4799991"/>
                      <a:ext cx="823671" cy="508112"/>
                      <a:chOff x="4227152" y="4737309"/>
                      <a:chExt cx="1016205" cy="626884"/>
                    </a:xfrm>
                  </p:grpSpPr>
                  <p:sp>
                    <p:nvSpPr>
                      <p:cNvPr id="159" name="フリーフォーム: 図形 158">
                        <a:extLst>
                          <a:ext uri="{FF2B5EF4-FFF2-40B4-BE49-F238E27FC236}">
                            <a16:creationId xmlns:a16="http://schemas.microsoft.com/office/drawing/2014/main" id="{BA5158D5-D956-4744-BC78-A2F4B4DFF4C9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227152" y="4737309"/>
                        <a:ext cx="1016205" cy="473162"/>
                      </a:xfrm>
                      <a:custGeom>
                        <a:avLst/>
                        <a:gdLst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  <a:gd name="connsiteX7" fmla="*/ 324193 w 1016205"/>
                          <a:gd name="connsiteY7" fmla="*/ 26204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8" fmla="*/ 415633 w 1016205"/>
                          <a:gd name="connsiteY8" fmla="*/ 35348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16205" h="473162">
                            <a:moveTo>
                              <a:pt x="98422" y="84044"/>
                            </a:moveTo>
                            <a:lnTo>
                              <a:pt x="125271" y="69293"/>
                            </a:lnTo>
                            <a:cubicBezTo>
                              <a:pt x="219716" y="26480"/>
                              <a:pt x="350190" y="0"/>
                              <a:pt x="494308" y="0"/>
                            </a:cubicBezTo>
                            <a:cubicBezTo>
                              <a:pt x="782544" y="0"/>
                              <a:pt x="1016205" y="105921"/>
                              <a:pt x="1016205" y="236581"/>
                            </a:cubicBezTo>
                            <a:cubicBezTo>
                              <a:pt x="1016205" y="367241"/>
                              <a:pt x="782544" y="473162"/>
                              <a:pt x="494308" y="473162"/>
                            </a:cubicBezTo>
                            <a:cubicBezTo>
                              <a:pt x="278131" y="473162"/>
                              <a:pt x="92653" y="413581"/>
                              <a:pt x="13424" y="328669"/>
                            </a:cubicBezTo>
                            <a:lnTo>
                              <a:pt x="0" y="309066"/>
                            </a:lnTo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0" name="フリーフォーム: 図形 159">
                        <a:extLst>
                          <a:ext uri="{FF2B5EF4-FFF2-40B4-BE49-F238E27FC236}">
                            <a16:creationId xmlns:a16="http://schemas.microsoft.com/office/drawing/2014/main" id="{BAD458DC-EEF6-49D5-AA70-44DE0072D4AD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886829" y="4968786"/>
                        <a:ext cx="300677" cy="395407"/>
                      </a:xfrm>
                      <a:custGeom>
                        <a:avLst/>
                        <a:gdLst>
                          <a:gd name="connsiteX0" fmla="*/ 135355 w 373915"/>
                          <a:gd name="connsiteY0" fmla="*/ 0 h 491719"/>
                          <a:gd name="connsiteX1" fmla="*/ 183822 w 373915"/>
                          <a:gd name="connsiteY1" fmla="*/ 18127 h 491719"/>
                          <a:gd name="connsiteX2" fmla="*/ 373915 w 373915"/>
                          <a:gd name="connsiteY2" fmla="*/ 226163 h 491719"/>
                          <a:gd name="connsiteX3" fmla="*/ 87769 w 373915"/>
                          <a:gd name="connsiteY3" fmla="*/ 470125 h 491719"/>
                          <a:gd name="connsiteX4" fmla="*/ 0 w 373915"/>
                          <a:gd name="connsiteY4" fmla="*/ 491719 h 491719"/>
                          <a:gd name="connsiteX5" fmla="*/ 65888 w 373915"/>
                          <a:gd name="connsiteY5" fmla="*/ 432612 h 491719"/>
                          <a:gd name="connsiteX6" fmla="*/ 176731 w 373915"/>
                          <a:gd name="connsiteY6" fmla="*/ 164030 h 491719"/>
                          <a:gd name="connsiteX7" fmla="*/ 163545 w 373915"/>
                          <a:gd name="connsiteY7" fmla="*/ 67217 h 491719"/>
                          <a:gd name="connsiteX8" fmla="*/ 135355 w 373915"/>
                          <a:gd name="connsiteY8" fmla="*/ 0 h 4917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73915" h="491719">
                            <a:moveTo>
                              <a:pt x="135355" y="0"/>
                            </a:moveTo>
                            <a:lnTo>
                              <a:pt x="183822" y="18127"/>
                            </a:lnTo>
                            <a:cubicBezTo>
                              <a:pt x="301271" y="71368"/>
                              <a:pt x="373915" y="144920"/>
                              <a:pt x="373915" y="226163"/>
                            </a:cubicBezTo>
                            <a:cubicBezTo>
                              <a:pt x="373915" y="327717"/>
                              <a:pt x="260409" y="417253"/>
                              <a:pt x="87769" y="470125"/>
                            </a:cubicBezTo>
                            <a:lnTo>
                              <a:pt x="0" y="491719"/>
                            </a:lnTo>
                            <a:lnTo>
                              <a:pt x="65888" y="432612"/>
                            </a:lnTo>
                            <a:cubicBezTo>
                              <a:pt x="135868" y="355944"/>
                              <a:pt x="176731" y="263519"/>
                              <a:pt x="176731" y="164030"/>
                            </a:cubicBezTo>
                            <a:cubicBezTo>
                              <a:pt x="176731" y="130867"/>
                              <a:pt x="172190" y="98488"/>
                              <a:pt x="163545" y="67217"/>
                            </a:cubicBezTo>
                            <a:lnTo>
                              <a:pt x="135355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1" name="楕円 7">
                      <a:extLst>
                        <a:ext uri="{FF2B5EF4-FFF2-40B4-BE49-F238E27FC236}">
                          <a16:creationId xmlns:a16="http://schemas.microsoft.com/office/drawing/2014/main" id="{9AD4D6EA-8118-4BB0-87AD-46B2FEC3DD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6286" y="2017486"/>
                      <a:ext cx="3711565" cy="2944422"/>
                    </a:xfrm>
                    <a:custGeom>
                      <a:avLst/>
                      <a:gdLst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454150"/>
                        <a:gd name="connsiteY0" fmla="*/ 762000 h 1524000"/>
                        <a:gd name="connsiteX1" fmla="*/ 812800 w 1454150"/>
                        <a:gd name="connsiteY1" fmla="*/ 0 h 1524000"/>
                        <a:gd name="connsiteX2" fmla="*/ 1454150 w 1454150"/>
                        <a:gd name="connsiteY2" fmla="*/ 768350 h 1524000"/>
                        <a:gd name="connsiteX3" fmla="*/ 812800 w 1454150"/>
                        <a:gd name="connsiteY3" fmla="*/ 1524000 h 1524000"/>
                        <a:gd name="connsiteX4" fmla="*/ 0 w 1454150"/>
                        <a:gd name="connsiteY4" fmla="*/ 762000 h 1524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54150" h="1524000">
                          <a:moveTo>
                            <a:pt x="0" y="762000"/>
                          </a:moveTo>
                          <a:cubicBezTo>
                            <a:pt x="0" y="341159"/>
                            <a:pt x="363903" y="0"/>
                            <a:pt x="812800" y="0"/>
                          </a:cubicBezTo>
                          <a:cubicBezTo>
                            <a:pt x="1261697" y="0"/>
                            <a:pt x="1454150" y="347509"/>
                            <a:pt x="1454150" y="768350"/>
                          </a:cubicBezTo>
                          <a:cubicBezTo>
                            <a:pt x="1454150" y="1189191"/>
                            <a:pt x="1261697" y="1524000"/>
                            <a:pt x="812800" y="1524000"/>
                          </a:cubicBezTo>
                          <a:cubicBezTo>
                            <a:pt x="363903" y="1524000"/>
                            <a:pt x="0" y="1182841"/>
                            <a:pt x="0" y="762000"/>
                          </a:cubicBezTo>
                          <a:close/>
                        </a:path>
                      </a:pathLst>
                    </a:cu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42" name="グループ化 141">
                      <a:extLst>
                        <a:ext uri="{FF2B5EF4-FFF2-40B4-BE49-F238E27FC236}">
                          <a16:creationId xmlns:a16="http://schemas.microsoft.com/office/drawing/2014/main" id="{D191D671-429A-4A2C-8AC6-5F0682962A4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04819" y="3112224"/>
                      <a:ext cx="871808" cy="759311"/>
                      <a:chOff x="2612985" y="3256829"/>
                      <a:chExt cx="1477466" cy="631112"/>
                    </a:xfrm>
                  </p:grpSpPr>
                  <p:sp>
                    <p:nvSpPr>
                      <p:cNvPr id="157" name="楕円 24">
                        <a:extLst>
                          <a:ext uri="{FF2B5EF4-FFF2-40B4-BE49-F238E27FC236}">
                            <a16:creationId xmlns:a16="http://schemas.microsoft.com/office/drawing/2014/main" id="{63D7110A-0F92-47DE-9F50-0FAF978B0C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12985" y="3256829"/>
                        <a:ext cx="1477466" cy="631112"/>
                      </a:xfrm>
                      <a:custGeom>
                        <a:avLst/>
                        <a:gdLst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70219 h 292813"/>
                          <a:gd name="connsiteX1" fmla="*/ 302263 w 595000"/>
                          <a:gd name="connsiteY1" fmla="*/ 0 h 292813"/>
                          <a:gd name="connsiteX2" fmla="*/ 595000 w 595000"/>
                          <a:gd name="connsiteY2" fmla="*/ 170219 h 292813"/>
                          <a:gd name="connsiteX3" fmla="*/ 297500 w 595000"/>
                          <a:gd name="connsiteY3" fmla="*/ 292813 h 292813"/>
                          <a:gd name="connsiteX4" fmla="*/ 0 w 595000"/>
                          <a:gd name="connsiteY4" fmla="*/ 170219 h 292813"/>
                          <a:gd name="connsiteX0" fmla="*/ 0 w 595000"/>
                          <a:gd name="connsiteY0" fmla="*/ 170219 h 224990"/>
                          <a:gd name="connsiteX1" fmla="*/ 302263 w 595000"/>
                          <a:gd name="connsiteY1" fmla="*/ 0 h 224990"/>
                          <a:gd name="connsiteX2" fmla="*/ 595000 w 595000"/>
                          <a:gd name="connsiteY2" fmla="*/ 170219 h 224990"/>
                          <a:gd name="connsiteX3" fmla="*/ 297500 w 595000"/>
                          <a:gd name="connsiteY3" fmla="*/ 223757 h 224990"/>
                          <a:gd name="connsiteX4" fmla="*/ 0 w 595000"/>
                          <a:gd name="connsiteY4" fmla="*/ 170219 h 2249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95000" h="224990">
                            <a:moveTo>
                              <a:pt x="0" y="170219"/>
                            </a:moveTo>
                            <a:cubicBezTo>
                              <a:pt x="0" y="102512"/>
                              <a:pt x="137958" y="0"/>
                              <a:pt x="302263" y="0"/>
                            </a:cubicBezTo>
                            <a:cubicBezTo>
                              <a:pt x="466568" y="0"/>
                              <a:pt x="595000" y="102512"/>
                              <a:pt x="595000" y="170219"/>
                            </a:cubicBezTo>
                            <a:cubicBezTo>
                              <a:pt x="595000" y="237926"/>
                              <a:pt x="461805" y="223757"/>
                              <a:pt x="297500" y="223757"/>
                            </a:cubicBezTo>
                            <a:cubicBezTo>
                              <a:pt x="133195" y="223757"/>
                              <a:pt x="0" y="237926"/>
                              <a:pt x="0" y="170219"/>
                            </a:cubicBezTo>
                            <a:close/>
                          </a:path>
                        </a:pathLst>
                      </a:custGeom>
                      <a:solidFill>
                        <a:srgbClr val="FF9933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8" name="楕円 24">
                        <a:extLst>
                          <a:ext uri="{FF2B5EF4-FFF2-40B4-BE49-F238E27FC236}">
                            <a16:creationId xmlns:a16="http://schemas.microsoft.com/office/drawing/2014/main" id="{E2947D0D-3815-4282-BA4C-942ED14ED2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91412" y="3420215"/>
                        <a:ext cx="720612" cy="322834"/>
                      </a:xfrm>
                      <a:custGeom>
                        <a:avLst/>
                        <a:gdLst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70219 h 292813"/>
                          <a:gd name="connsiteX1" fmla="*/ 302263 w 595000"/>
                          <a:gd name="connsiteY1" fmla="*/ 0 h 292813"/>
                          <a:gd name="connsiteX2" fmla="*/ 595000 w 595000"/>
                          <a:gd name="connsiteY2" fmla="*/ 170219 h 292813"/>
                          <a:gd name="connsiteX3" fmla="*/ 297500 w 595000"/>
                          <a:gd name="connsiteY3" fmla="*/ 292813 h 292813"/>
                          <a:gd name="connsiteX4" fmla="*/ 0 w 595000"/>
                          <a:gd name="connsiteY4" fmla="*/ 170219 h 292813"/>
                          <a:gd name="connsiteX0" fmla="*/ 0 w 595000"/>
                          <a:gd name="connsiteY0" fmla="*/ 170219 h 224990"/>
                          <a:gd name="connsiteX1" fmla="*/ 302263 w 595000"/>
                          <a:gd name="connsiteY1" fmla="*/ 0 h 224990"/>
                          <a:gd name="connsiteX2" fmla="*/ 595000 w 595000"/>
                          <a:gd name="connsiteY2" fmla="*/ 170219 h 224990"/>
                          <a:gd name="connsiteX3" fmla="*/ 297500 w 595000"/>
                          <a:gd name="connsiteY3" fmla="*/ 223757 h 224990"/>
                          <a:gd name="connsiteX4" fmla="*/ 0 w 595000"/>
                          <a:gd name="connsiteY4" fmla="*/ 170219 h 2249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95000" h="224990">
                            <a:moveTo>
                              <a:pt x="0" y="170219"/>
                            </a:moveTo>
                            <a:cubicBezTo>
                              <a:pt x="0" y="102512"/>
                              <a:pt x="137958" y="0"/>
                              <a:pt x="302263" y="0"/>
                            </a:cubicBezTo>
                            <a:cubicBezTo>
                              <a:pt x="466568" y="0"/>
                              <a:pt x="595000" y="102512"/>
                              <a:pt x="595000" y="170219"/>
                            </a:cubicBezTo>
                            <a:cubicBezTo>
                              <a:pt x="595000" y="237926"/>
                              <a:pt x="461805" y="223757"/>
                              <a:pt x="297500" y="223757"/>
                            </a:cubicBezTo>
                            <a:cubicBezTo>
                              <a:pt x="133195" y="223757"/>
                              <a:pt x="0" y="237926"/>
                              <a:pt x="0" y="170219"/>
                            </a:cubicBez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3" name="フリーフォーム: 図形 142">
                      <a:extLst>
                        <a:ext uri="{FF2B5EF4-FFF2-40B4-BE49-F238E27FC236}">
                          <a16:creationId xmlns:a16="http://schemas.microsoft.com/office/drawing/2014/main" id="{80ADBC4B-4A64-4860-8378-23B7F066CA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53003" y="2504759"/>
                      <a:ext cx="344848" cy="1974247"/>
                    </a:xfrm>
                    <a:custGeom>
                      <a:avLst/>
                      <a:gdLst>
                        <a:gd name="connsiteX0" fmla="*/ 0 w 344848"/>
                        <a:gd name="connsiteY0" fmla="*/ 0 h 1974247"/>
                        <a:gd name="connsiteX1" fmla="*/ 49105 w 344848"/>
                        <a:gd name="connsiteY1" fmla="*/ 55755 h 1974247"/>
                        <a:gd name="connsiteX2" fmla="*/ 344848 w 344848"/>
                        <a:gd name="connsiteY2" fmla="*/ 997208 h 1974247"/>
                        <a:gd name="connsiteX3" fmla="*/ 49105 w 344848"/>
                        <a:gd name="connsiteY3" fmla="*/ 1928680 h 1974247"/>
                        <a:gd name="connsiteX4" fmla="*/ 8086 w 344848"/>
                        <a:gd name="connsiteY4" fmla="*/ 1974247 h 1974247"/>
                        <a:gd name="connsiteX5" fmla="*/ 35865 w 344848"/>
                        <a:gd name="connsiteY5" fmla="*/ 1909949 h 1974247"/>
                        <a:gd name="connsiteX6" fmla="*/ 186275 w 344848"/>
                        <a:gd name="connsiteY6" fmla="*/ 1000897 h 1974247"/>
                        <a:gd name="connsiteX7" fmla="*/ 35865 w 344848"/>
                        <a:gd name="connsiteY7" fmla="*/ 84442 h 1974247"/>
                        <a:gd name="connsiteX8" fmla="*/ 0 w 344848"/>
                        <a:gd name="connsiteY8" fmla="*/ 0 h 1974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44848" h="1974247">
                          <a:moveTo>
                            <a:pt x="0" y="0"/>
                          </a:moveTo>
                          <a:lnTo>
                            <a:pt x="49105" y="55755"/>
                          </a:lnTo>
                          <a:cubicBezTo>
                            <a:pt x="250826" y="312882"/>
                            <a:pt x="344848" y="641486"/>
                            <a:pt x="344848" y="997208"/>
                          </a:cubicBezTo>
                          <a:cubicBezTo>
                            <a:pt x="344848" y="1352930"/>
                            <a:pt x="250826" y="1676837"/>
                            <a:pt x="49105" y="1928680"/>
                          </a:cubicBezTo>
                          <a:lnTo>
                            <a:pt x="8086" y="1974247"/>
                          </a:lnTo>
                          <a:lnTo>
                            <a:pt x="35865" y="1909949"/>
                          </a:lnTo>
                          <a:cubicBezTo>
                            <a:pt x="137817" y="1640764"/>
                            <a:pt x="186275" y="1331387"/>
                            <a:pt x="186275" y="1000897"/>
                          </a:cubicBezTo>
                          <a:cubicBezTo>
                            <a:pt x="186275" y="670407"/>
                            <a:pt x="137817" y="357913"/>
                            <a:pt x="35865" y="84442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4" name="フリーフォーム: 図形 143">
                      <a:extLst>
                        <a:ext uri="{FF2B5EF4-FFF2-40B4-BE49-F238E27FC236}">
                          <a16:creationId xmlns:a16="http://schemas.microsoft.com/office/drawing/2014/main" id="{610DBEA3-3E7A-479A-BF67-BD3F0DACCFA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712648" y="2964308"/>
                      <a:ext cx="2944423" cy="1050778"/>
                    </a:xfrm>
                    <a:custGeom>
                      <a:avLst/>
                      <a:gdLst>
                        <a:gd name="connsiteX0" fmla="*/ 0 w 2944422"/>
                        <a:gd name="connsiteY0" fmla="*/ 749376 h 1050776"/>
                        <a:gd name="connsiteX1" fmla="*/ 30437 w 2944422"/>
                        <a:gd name="connsiteY1" fmla="*/ 350078 h 1050776"/>
                        <a:gd name="connsiteX2" fmla="*/ 64294 w 2944422"/>
                        <a:gd name="connsiteY2" fmla="*/ 187384 h 1050776"/>
                        <a:gd name="connsiteX3" fmla="*/ 195323 w 2944422"/>
                        <a:gd name="connsiteY3" fmla="*/ 172684 h 1050776"/>
                        <a:gd name="connsiteX4" fmla="*/ 1698230 w 2944422"/>
                        <a:gd name="connsiteY4" fmla="*/ 99668 h 1050776"/>
                        <a:gd name="connsiteX5" fmla="*/ 2634190 w 2944422"/>
                        <a:gd name="connsiteY5" fmla="*/ 145377 h 1050776"/>
                        <a:gd name="connsiteX6" fmla="*/ 2856455 w 2944422"/>
                        <a:gd name="connsiteY6" fmla="*/ 96373 h 1050776"/>
                        <a:gd name="connsiteX7" fmla="*/ 2879366 w 2944422"/>
                        <a:gd name="connsiteY7" fmla="*/ 172842 h 1050776"/>
                        <a:gd name="connsiteX8" fmla="*/ 2944422 w 2944422"/>
                        <a:gd name="connsiteY8" fmla="*/ 749376 h 1050776"/>
                        <a:gd name="connsiteX9" fmla="*/ 2936821 w 2944422"/>
                        <a:gd name="connsiteY9" fmla="*/ 961490 h 1050776"/>
                        <a:gd name="connsiteX10" fmla="*/ 2935711 w 2944422"/>
                        <a:gd name="connsiteY10" fmla="*/ 971737 h 1050776"/>
                        <a:gd name="connsiteX11" fmla="*/ 2664382 w 2944422"/>
                        <a:gd name="connsiteY11" fmla="*/ 911638 h 1050776"/>
                        <a:gd name="connsiteX12" fmla="*/ 1698230 w 2944422"/>
                        <a:gd name="connsiteY12" fmla="*/ 951110 h 1050776"/>
                        <a:gd name="connsiteX13" fmla="*/ 195324 w 2944422"/>
                        <a:gd name="connsiteY13" fmla="*/ 878094 h 1050776"/>
                        <a:gd name="connsiteX14" fmla="*/ 3843 w 2944422"/>
                        <a:gd name="connsiteY14" fmla="*/ 856613 h 1050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944422" h="1050776">
                          <a:moveTo>
                            <a:pt x="0" y="749376"/>
                          </a:moveTo>
                          <a:cubicBezTo>
                            <a:pt x="0" y="606155"/>
                            <a:pt x="10491" y="473162"/>
                            <a:pt x="30437" y="350078"/>
                          </a:cubicBezTo>
                          <a:lnTo>
                            <a:pt x="64294" y="187384"/>
                          </a:lnTo>
                          <a:lnTo>
                            <a:pt x="195323" y="172684"/>
                          </a:lnTo>
                          <a:cubicBezTo>
                            <a:pt x="696293" y="92587"/>
                            <a:pt x="1197262" y="-126907"/>
                            <a:pt x="1698230" y="99668"/>
                          </a:cubicBezTo>
                          <a:cubicBezTo>
                            <a:pt x="2010217" y="240770"/>
                            <a:pt x="2322203" y="208870"/>
                            <a:pt x="2634190" y="145377"/>
                          </a:cubicBezTo>
                          <a:lnTo>
                            <a:pt x="2856455" y="96373"/>
                          </a:lnTo>
                          <a:lnTo>
                            <a:pt x="2879366" y="172842"/>
                          </a:lnTo>
                          <a:cubicBezTo>
                            <a:pt x="2921680" y="342726"/>
                            <a:pt x="2944422" y="534545"/>
                            <a:pt x="2944422" y="749376"/>
                          </a:cubicBezTo>
                          <a:cubicBezTo>
                            <a:pt x="2944422" y="820986"/>
                            <a:pt x="2941847" y="891749"/>
                            <a:pt x="2936821" y="961490"/>
                          </a:cubicBezTo>
                          <a:lnTo>
                            <a:pt x="2935711" y="971737"/>
                          </a:lnTo>
                          <a:lnTo>
                            <a:pt x="2664382" y="911638"/>
                          </a:lnTo>
                          <a:cubicBezTo>
                            <a:pt x="2342331" y="844145"/>
                            <a:pt x="2020281" y="805456"/>
                            <a:pt x="1698230" y="951110"/>
                          </a:cubicBezTo>
                          <a:cubicBezTo>
                            <a:pt x="1197261" y="1177684"/>
                            <a:pt x="696292" y="958191"/>
                            <a:pt x="195324" y="878094"/>
                          </a:cubicBezTo>
                          <a:lnTo>
                            <a:pt x="3843" y="856613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" name="フリーフォーム: 図形 144">
                      <a:extLst>
                        <a:ext uri="{FF2B5EF4-FFF2-40B4-BE49-F238E27FC236}">
                          <a16:creationId xmlns:a16="http://schemas.microsoft.com/office/drawing/2014/main" id="{CDDBD31A-1ADF-42CC-9965-0E2D28D791B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43718" y="3348977"/>
                      <a:ext cx="2792161" cy="257767"/>
                    </a:xfrm>
                    <a:custGeom>
                      <a:avLst/>
                      <a:gdLst>
                        <a:gd name="connsiteX0" fmla="*/ 0 w 2792161"/>
                        <a:gd name="connsiteY0" fmla="*/ 245817 h 257767"/>
                        <a:gd name="connsiteX1" fmla="*/ 3026 w 2792161"/>
                        <a:gd name="connsiteY1" fmla="*/ 231275 h 257767"/>
                        <a:gd name="connsiteX2" fmla="*/ 16702 w 2792161"/>
                        <a:gd name="connsiteY2" fmla="*/ 187055 h 257767"/>
                        <a:gd name="connsiteX3" fmla="*/ 23680 w 2792161"/>
                        <a:gd name="connsiteY3" fmla="*/ 186453 h 257767"/>
                        <a:gd name="connsiteX4" fmla="*/ 46473 w 2792161"/>
                        <a:gd name="connsiteY4" fmla="*/ 183307 h 257767"/>
                        <a:gd name="connsiteX5" fmla="*/ 59463 w 2792161"/>
                        <a:gd name="connsiteY5" fmla="*/ 182068 h 257767"/>
                        <a:gd name="connsiteX6" fmla="*/ 85843 w 2792161"/>
                        <a:gd name="connsiteY6" fmla="*/ 177874 h 257767"/>
                        <a:gd name="connsiteX7" fmla="*/ 131031 w 2792161"/>
                        <a:gd name="connsiteY7" fmla="*/ 171637 h 257767"/>
                        <a:gd name="connsiteX8" fmla="*/ 160041 w 2792161"/>
                        <a:gd name="connsiteY8" fmla="*/ 166076 h 257767"/>
                        <a:gd name="connsiteX9" fmla="*/ 202596 w 2792161"/>
                        <a:gd name="connsiteY9" fmla="*/ 159310 h 257767"/>
                        <a:gd name="connsiteX10" fmla="*/ 488864 w 2792161"/>
                        <a:gd name="connsiteY10" fmla="*/ 98620 h 257767"/>
                        <a:gd name="connsiteX11" fmla="*/ 573069 w 2792161"/>
                        <a:gd name="connsiteY11" fmla="*/ 79876 h 257767"/>
                        <a:gd name="connsiteX12" fmla="*/ 775070 w 2792161"/>
                        <a:gd name="connsiteY12" fmla="*/ 37944 h 257767"/>
                        <a:gd name="connsiteX13" fmla="*/ 775133 w 2792161"/>
                        <a:gd name="connsiteY13" fmla="*/ 37931 h 257767"/>
                        <a:gd name="connsiteX14" fmla="*/ 902426 w 2792161"/>
                        <a:gd name="connsiteY14" fmla="*/ 17691 h 257767"/>
                        <a:gd name="connsiteX15" fmla="*/ 940134 w 2792161"/>
                        <a:gd name="connsiteY15" fmla="*/ 13086 h 257767"/>
                        <a:gd name="connsiteX16" fmla="*/ 1035731 w 2792161"/>
                        <a:gd name="connsiteY16" fmla="*/ 3966 h 257767"/>
                        <a:gd name="connsiteX17" fmla="*/ 1074690 w 2792161"/>
                        <a:gd name="connsiteY17" fmla="*/ 1377 h 257767"/>
                        <a:gd name="connsiteX18" fmla="*/ 1204534 w 2792161"/>
                        <a:gd name="connsiteY18" fmla="*/ 0 h 257767"/>
                        <a:gd name="connsiteX19" fmla="*/ 1332622 w 2792161"/>
                        <a:gd name="connsiteY19" fmla="*/ 12220 h 257767"/>
                        <a:gd name="connsiteX20" fmla="*/ 1419184 w 2792161"/>
                        <a:gd name="connsiteY20" fmla="*/ 27111 h 257767"/>
                        <a:gd name="connsiteX21" fmla="*/ 1419235 w 2792161"/>
                        <a:gd name="connsiteY21" fmla="*/ 27120 h 257767"/>
                        <a:gd name="connsiteX22" fmla="*/ 1419286 w 2792161"/>
                        <a:gd name="connsiteY22" fmla="*/ 27133 h 257767"/>
                        <a:gd name="connsiteX23" fmla="*/ 1514261 w 2792161"/>
                        <a:gd name="connsiteY23" fmla="*/ 53288 h 257767"/>
                        <a:gd name="connsiteX24" fmla="*/ 1538179 w 2792161"/>
                        <a:gd name="connsiteY24" fmla="*/ 61211 h 257767"/>
                        <a:gd name="connsiteX25" fmla="*/ 1633883 w 2792161"/>
                        <a:gd name="connsiteY25" fmla="*/ 98599 h 257767"/>
                        <a:gd name="connsiteX26" fmla="*/ 1633936 w 2792161"/>
                        <a:gd name="connsiteY26" fmla="*/ 98620 h 257767"/>
                        <a:gd name="connsiteX27" fmla="*/ 2492737 w 2792161"/>
                        <a:gd name="connsiteY27" fmla="*/ 159310 h 257767"/>
                        <a:gd name="connsiteX28" fmla="*/ 2775547 w 2792161"/>
                        <a:gd name="connsiteY28" fmla="*/ 99353 h 257767"/>
                        <a:gd name="connsiteX29" fmla="*/ 2792161 w 2792161"/>
                        <a:gd name="connsiteY29" fmla="*/ 154806 h 257767"/>
                        <a:gd name="connsiteX30" fmla="*/ 2569897 w 2792161"/>
                        <a:gd name="connsiteY30" fmla="*/ 203811 h 257767"/>
                        <a:gd name="connsiteX31" fmla="*/ 1633937 w 2792161"/>
                        <a:gd name="connsiteY31" fmla="*/ 158101 h 257767"/>
                        <a:gd name="connsiteX32" fmla="*/ 131030 w 2792161"/>
                        <a:gd name="connsiteY32" fmla="*/ 231118 h 257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2792161" h="257767">
                          <a:moveTo>
                            <a:pt x="0" y="245817"/>
                          </a:moveTo>
                          <a:lnTo>
                            <a:pt x="3026" y="231275"/>
                          </a:lnTo>
                          <a:lnTo>
                            <a:pt x="16702" y="187055"/>
                          </a:lnTo>
                          <a:lnTo>
                            <a:pt x="23680" y="186453"/>
                          </a:lnTo>
                          <a:lnTo>
                            <a:pt x="46473" y="183307"/>
                          </a:lnTo>
                          <a:lnTo>
                            <a:pt x="59463" y="182068"/>
                          </a:lnTo>
                          <a:lnTo>
                            <a:pt x="85843" y="177874"/>
                          </a:lnTo>
                          <a:lnTo>
                            <a:pt x="131031" y="171637"/>
                          </a:lnTo>
                          <a:lnTo>
                            <a:pt x="160041" y="166076"/>
                          </a:lnTo>
                          <a:lnTo>
                            <a:pt x="202596" y="159310"/>
                          </a:lnTo>
                          <a:cubicBezTo>
                            <a:pt x="298018" y="141777"/>
                            <a:pt x="393442" y="120199"/>
                            <a:pt x="488864" y="98620"/>
                          </a:cubicBezTo>
                          <a:lnTo>
                            <a:pt x="573069" y="79876"/>
                          </a:lnTo>
                          <a:lnTo>
                            <a:pt x="775070" y="37944"/>
                          </a:lnTo>
                          <a:lnTo>
                            <a:pt x="775133" y="37931"/>
                          </a:lnTo>
                          <a:lnTo>
                            <a:pt x="902426" y="17691"/>
                          </a:lnTo>
                          <a:lnTo>
                            <a:pt x="940134" y="13086"/>
                          </a:lnTo>
                          <a:lnTo>
                            <a:pt x="1035731" y="3966"/>
                          </a:lnTo>
                          <a:lnTo>
                            <a:pt x="1074690" y="1377"/>
                          </a:lnTo>
                          <a:lnTo>
                            <a:pt x="1204534" y="0"/>
                          </a:lnTo>
                          <a:lnTo>
                            <a:pt x="1332622" y="12220"/>
                          </a:lnTo>
                          <a:lnTo>
                            <a:pt x="1419184" y="27111"/>
                          </a:lnTo>
                          <a:lnTo>
                            <a:pt x="1419235" y="27120"/>
                          </a:lnTo>
                          <a:lnTo>
                            <a:pt x="1419286" y="27133"/>
                          </a:lnTo>
                          <a:lnTo>
                            <a:pt x="1514261" y="53288"/>
                          </a:lnTo>
                          <a:lnTo>
                            <a:pt x="1538179" y="61211"/>
                          </a:lnTo>
                          <a:lnTo>
                            <a:pt x="1633883" y="98599"/>
                          </a:lnTo>
                          <a:lnTo>
                            <a:pt x="1633936" y="98620"/>
                          </a:lnTo>
                          <a:cubicBezTo>
                            <a:pt x="1920203" y="228091"/>
                            <a:pt x="2206470" y="211907"/>
                            <a:pt x="2492737" y="159310"/>
                          </a:cubicBezTo>
                          <a:lnTo>
                            <a:pt x="2775547" y="99353"/>
                          </a:lnTo>
                          <a:lnTo>
                            <a:pt x="2792161" y="154806"/>
                          </a:lnTo>
                          <a:lnTo>
                            <a:pt x="2569897" y="203811"/>
                          </a:lnTo>
                          <a:cubicBezTo>
                            <a:pt x="2257910" y="267304"/>
                            <a:pt x="1945924" y="299204"/>
                            <a:pt x="1633937" y="158101"/>
                          </a:cubicBezTo>
                          <a:cubicBezTo>
                            <a:pt x="1132969" y="-68473"/>
                            <a:pt x="632000" y="151021"/>
                            <a:pt x="131030" y="231118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73066E7E-43C0-4B94-9BA2-BC53A23776B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320433" y="3358228"/>
                      <a:ext cx="2936891" cy="258814"/>
                    </a:xfrm>
                    <a:custGeom>
                      <a:avLst/>
                      <a:gdLst>
                        <a:gd name="connsiteX0" fmla="*/ 0 w 2936891"/>
                        <a:gd name="connsiteY0" fmla="*/ 4929 h 258814"/>
                        <a:gd name="connsiteX1" fmla="*/ 193620 w 2936891"/>
                        <a:gd name="connsiteY1" fmla="*/ 26650 h 258814"/>
                        <a:gd name="connsiteX2" fmla="*/ 1696526 w 2936891"/>
                        <a:gd name="connsiteY2" fmla="*/ 99667 h 258814"/>
                        <a:gd name="connsiteX3" fmla="*/ 2805813 w 2936891"/>
                        <a:gd name="connsiteY3" fmla="*/ 91583 h 258814"/>
                        <a:gd name="connsiteX4" fmla="*/ 2936891 w 2936891"/>
                        <a:gd name="connsiteY4" fmla="*/ 120072 h 258814"/>
                        <a:gd name="connsiteX5" fmla="*/ 2935118 w 2936891"/>
                        <a:gd name="connsiteY5" fmla="*/ 169527 h 258814"/>
                        <a:gd name="connsiteX6" fmla="*/ 2934118 w 2936891"/>
                        <a:gd name="connsiteY6" fmla="*/ 178763 h 258814"/>
                        <a:gd name="connsiteX7" fmla="*/ 2841596 w 2936891"/>
                        <a:gd name="connsiteY7" fmla="*/ 159148 h 258814"/>
                        <a:gd name="connsiteX8" fmla="*/ 1696525 w 2936891"/>
                        <a:gd name="connsiteY8" fmla="*/ 159148 h 258814"/>
                        <a:gd name="connsiteX9" fmla="*/ 193619 w 2936891"/>
                        <a:gd name="connsiteY9" fmla="*/ 86131 h 258814"/>
                        <a:gd name="connsiteX10" fmla="*/ 2140 w 2936891"/>
                        <a:gd name="connsiteY10" fmla="*/ 64650 h 2588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936891" h="258814">
                          <a:moveTo>
                            <a:pt x="0" y="4929"/>
                          </a:moveTo>
                          <a:lnTo>
                            <a:pt x="193620" y="26650"/>
                          </a:lnTo>
                          <a:cubicBezTo>
                            <a:pt x="694589" y="106747"/>
                            <a:pt x="1195558" y="326241"/>
                            <a:pt x="1696526" y="99667"/>
                          </a:cubicBezTo>
                          <a:cubicBezTo>
                            <a:pt x="2066288" y="-67566"/>
                            <a:pt x="2436051" y="8212"/>
                            <a:pt x="2805813" y="91583"/>
                          </a:cubicBezTo>
                          <a:lnTo>
                            <a:pt x="2936891" y="120072"/>
                          </a:lnTo>
                          <a:lnTo>
                            <a:pt x="2935118" y="169527"/>
                          </a:lnTo>
                          <a:lnTo>
                            <a:pt x="2934118" y="178763"/>
                          </a:lnTo>
                          <a:lnTo>
                            <a:pt x="2841596" y="159148"/>
                          </a:lnTo>
                          <a:cubicBezTo>
                            <a:pt x="2459906" y="72834"/>
                            <a:pt x="2078216" y="-13480"/>
                            <a:pt x="1696525" y="159148"/>
                          </a:cubicBezTo>
                          <a:cubicBezTo>
                            <a:pt x="1195556" y="385722"/>
                            <a:pt x="694587" y="166228"/>
                            <a:pt x="193619" y="86131"/>
                          </a:cubicBezTo>
                          <a:lnTo>
                            <a:pt x="2140" y="646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47" name="グループ化 146">
                      <a:extLst>
                        <a:ext uri="{FF2B5EF4-FFF2-40B4-BE49-F238E27FC236}">
                          <a16:creationId xmlns:a16="http://schemas.microsoft.com/office/drawing/2014/main" id="{5E4B3455-57CB-4CC5-98CD-E535A2BFA4E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93821" y="3209155"/>
                      <a:ext cx="1158162" cy="1041091"/>
                      <a:chOff x="7617127" y="3209155"/>
                      <a:chExt cx="1326905" cy="1041091"/>
                    </a:xfrm>
                  </p:grpSpPr>
                  <p:sp>
                    <p:nvSpPr>
                      <p:cNvPr id="155" name="フリーフォーム: 図形 154">
                        <a:extLst>
                          <a:ext uri="{FF2B5EF4-FFF2-40B4-BE49-F238E27FC236}">
                            <a16:creationId xmlns:a16="http://schemas.microsoft.com/office/drawing/2014/main" id="{91F157AE-80D3-42BA-A5AF-7803FB72AB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17127" y="3209155"/>
                        <a:ext cx="1326904" cy="1041091"/>
                      </a:xfrm>
                      <a:custGeom>
                        <a:avLst/>
                        <a:gdLst>
                          <a:gd name="connsiteX0" fmla="*/ 679953 w 1326904"/>
                          <a:gd name="connsiteY0" fmla="*/ 0 h 1041091"/>
                          <a:gd name="connsiteX1" fmla="*/ 1326904 w 1326904"/>
                          <a:gd name="connsiteY1" fmla="*/ 524884 h 1041091"/>
                          <a:gd name="connsiteX2" fmla="*/ 679953 w 1326904"/>
                          <a:gd name="connsiteY2" fmla="*/ 1041091 h 1041091"/>
                          <a:gd name="connsiteX3" fmla="*/ 80 w 1326904"/>
                          <a:gd name="connsiteY3" fmla="*/ 752987 h 1041091"/>
                          <a:gd name="connsiteX4" fmla="*/ 1 w 1326904"/>
                          <a:gd name="connsiteY4" fmla="*/ 752896 h 1041091"/>
                          <a:gd name="connsiteX5" fmla="*/ 374403 w 1326904"/>
                          <a:gd name="connsiteY5" fmla="*/ 520546 h 1041091"/>
                          <a:gd name="connsiteX6" fmla="*/ 0 w 1326904"/>
                          <a:gd name="connsiteY6" fmla="*/ 288196 h 1041091"/>
                          <a:gd name="connsiteX7" fmla="*/ 80 w 1326904"/>
                          <a:gd name="connsiteY7" fmla="*/ 288105 h 1041091"/>
                          <a:gd name="connsiteX8" fmla="*/ 679953 w 1326904"/>
                          <a:gd name="connsiteY8" fmla="*/ 0 h 1041091"/>
                          <a:gd name="connsiteX0" fmla="*/ 374403 w 1326904"/>
                          <a:gd name="connsiteY0" fmla="*/ 520546 h 1041091"/>
                          <a:gd name="connsiteX1" fmla="*/ 0 w 1326904"/>
                          <a:gd name="connsiteY1" fmla="*/ 288196 h 1041091"/>
                          <a:gd name="connsiteX2" fmla="*/ 80 w 1326904"/>
                          <a:gd name="connsiteY2" fmla="*/ 288105 h 1041091"/>
                          <a:gd name="connsiteX3" fmla="*/ 679953 w 1326904"/>
                          <a:gd name="connsiteY3" fmla="*/ 0 h 1041091"/>
                          <a:gd name="connsiteX4" fmla="*/ 1326904 w 1326904"/>
                          <a:gd name="connsiteY4" fmla="*/ 524884 h 1041091"/>
                          <a:gd name="connsiteX5" fmla="*/ 679953 w 1326904"/>
                          <a:gd name="connsiteY5" fmla="*/ 1041091 h 1041091"/>
                          <a:gd name="connsiteX6" fmla="*/ 80 w 1326904"/>
                          <a:gd name="connsiteY6" fmla="*/ 752987 h 1041091"/>
                          <a:gd name="connsiteX7" fmla="*/ 1 w 1326904"/>
                          <a:gd name="connsiteY7" fmla="*/ 752896 h 1041091"/>
                          <a:gd name="connsiteX8" fmla="*/ 465843 w 1326904"/>
                          <a:gd name="connsiteY8" fmla="*/ 611986 h 1041091"/>
                          <a:gd name="connsiteX0" fmla="*/ 374403 w 1326904"/>
                          <a:gd name="connsiteY0" fmla="*/ 520546 h 1041091"/>
                          <a:gd name="connsiteX1" fmla="*/ 0 w 1326904"/>
                          <a:gd name="connsiteY1" fmla="*/ 288196 h 1041091"/>
                          <a:gd name="connsiteX2" fmla="*/ 80 w 1326904"/>
                          <a:gd name="connsiteY2" fmla="*/ 288105 h 1041091"/>
                          <a:gd name="connsiteX3" fmla="*/ 679953 w 1326904"/>
                          <a:gd name="connsiteY3" fmla="*/ 0 h 1041091"/>
                          <a:gd name="connsiteX4" fmla="*/ 1326904 w 1326904"/>
                          <a:gd name="connsiteY4" fmla="*/ 524884 h 1041091"/>
                          <a:gd name="connsiteX5" fmla="*/ 679953 w 1326904"/>
                          <a:gd name="connsiteY5" fmla="*/ 1041091 h 1041091"/>
                          <a:gd name="connsiteX6" fmla="*/ 80 w 1326904"/>
                          <a:gd name="connsiteY6" fmla="*/ 752987 h 1041091"/>
                          <a:gd name="connsiteX7" fmla="*/ 1 w 1326904"/>
                          <a:gd name="connsiteY7" fmla="*/ 752896 h 1041091"/>
                          <a:gd name="connsiteX0" fmla="*/ 0 w 1326904"/>
                          <a:gd name="connsiteY0" fmla="*/ 288196 h 1041091"/>
                          <a:gd name="connsiteX1" fmla="*/ 80 w 1326904"/>
                          <a:gd name="connsiteY1" fmla="*/ 288105 h 1041091"/>
                          <a:gd name="connsiteX2" fmla="*/ 679953 w 1326904"/>
                          <a:gd name="connsiteY2" fmla="*/ 0 h 1041091"/>
                          <a:gd name="connsiteX3" fmla="*/ 1326904 w 1326904"/>
                          <a:gd name="connsiteY3" fmla="*/ 524884 h 1041091"/>
                          <a:gd name="connsiteX4" fmla="*/ 679953 w 1326904"/>
                          <a:gd name="connsiteY4" fmla="*/ 1041091 h 1041091"/>
                          <a:gd name="connsiteX5" fmla="*/ 80 w 1326904"/>
                          <a:gd name="connsiteY5" fmla="*/ 752987 h 1041091"/>
                          <a:gd name="connsiteX6" fmla="*/ 1 w 1326904"/>
                          <a:gd name="connsiteY6" fmla="*/ 752896 h 10410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326904" h="1041091">
                            <a:moveTo>
                              <a:pt x="0" y="288196"/>
                            </a:moveTo>
                            <a:cubicBezTo>
                              <a:pt x="27" y="288166"/>
                              <a:pt x="53" y="288135"/>
                              <a:pt x="80" y="288105"/>
                            </a:cubicBezTo>
                            <a:cubicBezTo>
                              <a:pt x="147422" y="143127"/>
                              <a:pt x="396942" y="0"/>
                              <a:pt x="679953" y="0"/>
                            </a:cubicBezTo>
                            <a:cubicBezTo>
                              <a:pt x="1132770" y="0"/>
                              <a:pt x="1326904" y="237394"/>
                              <a:pt x="1326904" y="524884"/>
                            </a:cubicBezTo>
                            <a:cubicBezTo>
                              <a:pt x="1326904" y="812373"/>
                              <a:pt x="1132770" y="1041091"/>
                              <a:pt x="679953" y="1041091"/>
                            </a:cubicBezTo>
                            <a:cubicBezTo>
                              <a:pt x="396942" y="1041091"/>
                              <a:pt x="147422" y="897964"/>
                              <a:pt x="80" y="752987"/>
                            </a:cubicBezTo>
                            <a:lnTo>
                              <a:pt x="1" y="752896"/>
                            </a:lnTo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6" name="フリーフォーム: 図形 155">
                        <a:extLst>
                          <a:ext uri="{FF2B5EF4-FFF2-40B4-BE49-F238E27FC236}">
                            <a16:creationId xmlns:a16="http://schemas.microsoft.com/office/drawing/2014/main" id="{6BF0D230-DAE1-4277-AB69-EFFA5D6F51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82515" y="3209155"/>
                        <a:ext cx="761517" cy="1041091"/>
                      </a:xfrm>
                      <a:custGeom>
                        <a:avLst/>
                        <a:gdLst>
                          <a:gd name="connsiteX0" fmla="*/ 114566 w 761517"/>
                          <a:gd name="connsiteY0" fmla="*/ 0 h 1041091"/>
                          <a:gd name="connsiteX1" fmla="*/ 761517 w 761517"/>
                          <a:gd name="connsiteY1" fmla="*/ 524884 h 1041091"/>
                          <a:gd name="connsiteX2" fmla="*/ 114566 w 761517"/>
                          <a:gd name="connsiteY2" fmla="*/ 1041091 h 1041091"/>
                          <a:gd name="connsiteX3" fmla="*/ 30736 w 761517"/>
                          <a:gd name="connsiteY3" fmla="*/ 1036938 h 1041091"/>
                          <a:gd name="connsiteX4" fmla="*/ 1414 w 761517"/>
                          <a:gd name="connsiteY4" fmla="*/ 1032655 h 1041091"/>
                          <a:gd name="connsiteX5" fmla="*/ 31073 w 761517"/>
                          <a:gd name="connsiteY5" fmla="*/ 1030702 h 1041091"/>
                          <a:gd name="connsiteX6" fmla="*/ 520217 w 761517"/>
                          <a:gd name="connsiteY6" fmla="*/ 524884 h 1041091"/>
                          <a:gd name="connsiteX7" fmla="*/ 31073 w 761517"/>
                          <a:gd name="connsiteY7" fmla="*/ 10762 h 1041091"/>
                          <a:gd name="connsiteX8" fmla="*/ 0 w 761517"/>
                          <a:gd name="connsiteY8" fmla="*/ 8643 h 1041091"/>
                          <a:gd name="connsiteX9" fmla="*/ 30736 w 761517"/>
                          <a:gd name="connsiteY9" fmla="*/ 4153 h 1041091"/>
                          <a:gd name="connsiteX10" fmla="*/ 114566 w 761517"/>
                          <a:gd name="connsiteY10" fmla="*/ 0 h 10410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61517" h="1041091">
                            <a:moveTo>
                              <a:pt x="114566" y="0"/>
                            </a:moveTo>
                            <a:cubicBezTo>
                              <a:pt x="567383" y="0"/>
                              <a:pt x="761517" y="237394"/>
                              <a:pt x="761517" y="524884"/>
                            </a:cubicBezTo>
                            <a:cubicBezTo>
                              <a:pt x="761517" y="812373"/>
                              <a:pt x="567383" y="1041091"/>
                              <a:pt x="114566" y="1041091"/>
                            </a:cubicBezTo>
                            <a:cubicBezTo>
                              <a:pt x="86265" y="1041091"/>
                              <a:pt x="58299" y="1039660"/>
                              <a:pt x="30736" y="1036938"/>
                            </a:cubicBezTo>
                            <a:lnTo>
                              <a:pt x="1414" y="1032655"/>
                            </a:lnTo>
                            <a:lnTo>
                              <a:pt x="31073" y="1030702"/>
                            </a:lnTo>
                            <a:cubicBezTo>
                              <a:pt x="371583" y="982993"/>
                              <a:pt x="520217" y="776437"/>
                              <a:pt x="520217" y="524884"/>
                            </a:cubicBezTo>
                            <a:cubicBezTo>
                              <a:pt x="520217" y="273330"/>
                              <a:pt x="371583" y="60131"/>
                              <a:pt x="31073" y="10762"/>
                            </a:cubicBezTo>
                            <a:lnTo>
                              <a:pt x="0" y="8643"/>
                            </a:lnTo>
                            <a:lnTo>
                              <a:pt x="30736" y="4153"/>
                            </a:lnTo>
                            <a:cubicBezTo>
                              <a:pt x="58299" y="1431"/>
                              <a:pt x="86265" y="0"/>
                              <a:pt x="11456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8" name="フリーフォーム: 図形 147">
                      <a:extLst>
                        <a:ext uri="{FF2B5EF4-FFF2-40B4-BE49-F238E27FC236}">
                          <a16:creationId xmlns:a16="http://schemas.microsoft.com/office/drawing/2014/main" id="{123A2F0B-8033-4DD9-BBB1-A0393F354D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04716" y="2371883"/>
                      <a:ext cx="869953" cy="2235712"/>
                    </a:xfrm>
                    <a:custGeom>
                      <a:avLst/>
                      <a:gdLst>
                        <a:gd name="connsiteX0" fmla="*/ 108284 w 869953"/>
                        <a:gd name="connsiteY0" fmla="*/ 0 h 2235712"/>
                        <a:gd name="connsiteX1" fmla="*/ 165483 w 869953"/>
                        <a:gd name="connsiteY1" fmla="*/ 3300 h 2235712"/>
                        <a:gd name="connsiteX2" fmla="*/ 869953 w 869953"/>
                        <a:gd name="connsiteY2" fmla="*/ 1127151 h 2235712"/>
                        <a:gd name="connsiteX3" fmla="*/ 165483 w 869953"/>
                        <a:gd name="connsiteY3" fmla="*/ 2232537 h 2235712"/>
                        <a:gd name="connsiteX4" fmla="*/ 108415 w 869953"/>
                        <a:gd name="connsiteY4" fmla="*/ 2235712 h 2235712"/>
                        <a:gd name="connsiteX5" fmla="*/ 0 w 869953"/>
                        <a:gd name="connsiteY5" fmla="*/ 2165789 h 2235712"/>
                        <a:gd name="connsiteX6" fmla="*/ 60010 w 869953"/>
                        <a:gd name="connsiteY6" fmla="*/ 2169111 h 2235712"/>
                        <a:gd name="connsiteX7" fmla="*/ 816584 w 869953"/>
                        <a:gd name="connsiteY7" fmla="*/ 1126575 h 2235712"/>
                        <a:gd name="connsiteX8" fmla="*/ 60010 w 869953"/>
                        <a:gd name="connsiteY8" fmla="*/ 66517 h 2235712"/>
                        <a:gd name="connsiteX9" fmla="*/ 0 w 869953"/>
                        <a:gd name="connsiteY9" fmla="*/ 69840 h 2235712"/>
                        <a:gd name="connsiteX10" fmla="*/ 108284 w 869953"/>
                        <a:gd name="connsiteY10" fmla="*/ 0 h 22357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69953" h="2235712">
                          <a:moveTo>
                            <a:pt x="108284" y="0"/>
                          </a:moveTo>
                          <a:lnTo>
                            <a:pt x="165483" y="3300"/>
                          </a:lnTo>
                          <a:cubicBezTo>
                            <a:pt x="657233" y="61702"/>
                            <a:pt x="869953" y="547043"/>
                            <a:pt x="869953" y="1127151"/>
                          </a:cubicBezTo>
                          <a:cubicBezTo>
                            <a:pt x="869953" y="1707258"/>
                            <a:pt x="657233" y="2176187"/>
                            <a:pt x="165483" y="2232537"/>
                          </a:cubicBezTo>
                          <a:lnTo>
                            <a:pt x="108415" y="2235712"/>
                          </a:lnTo>
                          <a:lnTo>
                            <a:pt x="0" y="2165789"/>
                          </a:lnTo>
                          <a:lnTo>
                            <a:pt x="60010" y="2169111"/>
                          </a:lnTo>
                          <a:cubicBezTo>
                            <a:pt x="589555" y="2169111"/>
                            <a:pt x="816584" y="1707190"/>
                            <a:pt x="816584" y="1126575"/>
                          </a:cubicBezTo>
                          <a:cubicBezTo>
                            <a:pt x="816584" y="545960"/>
                            <a:pt x="589555" y="66517"/>
                            <a:pt x="60010" y="66517"/>
                          </a:cubicBezTo>
                          <a:lnTo>
                            <a:pt x="0" y="69840"/>
                          </a:lnTo>
                          <a:lnTo>
                            <a:pt x="108284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9" name="フリーフォーム: 図形 148">
                      <a:extLst>
                        <a:ext uri="{FF2B5EF4-FFF2-40B4-BE49-F238E27FC236}">
                          <a16:creationId xmlns:a16="http://schemas.microsoft.com/office/drawing/2014/main" id="{D1B48F97-EA80-4439-B664-5F907A93DF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6321" y="2499360"/>
                      <a:ext cx="831991" cy="1980674"/>
                    </a:xfrm>
                    <a:custGeom>
                      <a:avLst/>
                      <a:gdLst>
                        <a:gd name="connsiteX0" fmla="*/ 136036 w 831991"/>
                        <a:gd name="connsiteY0" fmla="*/ 0 h 1980674"/>
                        <a:gd name="connsiteX1" fmla="*/ 831991 w 831991"/>
                        <a:gd name="connsiteY1" fmla="*/ 998590 h 1980674"/>
                        <a:gd name="connsiteX2" fmla="*/ 136036 w 831991"/>
                        <a:gd name="connsiteY2" fmla="*/ 1980674 h 1980674"/>
                        <a:gd name="connsiteX3" fmla="*/ 56956 w 831991"/>
                        <a:gd name="connsiteY3" fmla="*/ 1976191 h 1980674"/>
                        <a:gd name="connsiteX4" fmla="*/ 0 w 831991"/>
                        <a:gd name="connsiteY4" fmla="*/ 1931718 h 1980674"/>
                        <a:gd name="connsiteX5" fmla="*/ 59836 w 831991"/>
                        <a:gd name="connsiteY5" fmla="*/ 1934954 h 1980674"/>
                        <a:gd name="connsiteX6" fmla="*/ 755791 w 831991"/>
                        <a:gd name="connsiteY6" fmla="*/ 998209 h 1980674"/>
                        <a:gd name="connsiteX7" fmla="*/ 59836 w 831991"/>
                        <a:gd name="connsiteY7" fmla="*/ 45720 h 1980674"/>
                        <a:gd name="connsiteX8" fmla="*/ 0 w 831991"/>
                        <a:gd name="connsiteY8" fmla="*/ 48956 h 1980674"/>
                        <a:gd name="connsiteX9" fmla="*/ 56956 w 831991"/>
                        <a:gd name="connsiteY9" fmla="*/ 4484 h 1980674"/>
                        <a:gd name="connsiteX10" fmla="*/ 136036 w 831991"/>
                        <a:gd name="connsiteY10" fmla="*/ 0 h 1980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1991" h="1980674">
                          <a:moveTo>
                            <a:pt x="136036" y="0"/>
                          </a:moveTo>
                          <a:cubicBezTo>
                            <a:pt x="623153" y="0"/>
                            <a:pt x="831991" y="451642"/>
                            <a:pt x="831991" y="998590"/>
                          </a:cubicBezTo>
                          <a:cubicBezTo>
                            <a:pt x="831991" y="1545538"/>
                            <a:pt x="623153" y="1980674"/>
                            <a:pt x="136036" y="1980674"/>
                          </a:cubicBezTo>
                          <a:lnTo>
                            <a:pt x="56956" y="1976191"/>
                          </a:lnTo>
                          <a:lnTo>
                            <a:pt x="0" y="1931718"/>
                          </a:lnTo>
                          <a:lnTo>
                            <a:pt x="59836" y="1934954"/>
                          </a:lnTo>
                          <a:cubicBezTo>
                            <a:pt x="546953" y="1934954"/>
                            <a:pt x="755791" y="1519907"/>
                            <a:pt x="755791" y="998209"/>
                          </a:cubicBezTo>
                          <a:cubicBezTo>
                            <a:pt x="755791" y="476511"/>
                            <a:pt x="546953" y="45720"/>
                            <a:pt x="59836" y="45720"/>
                          </a:cubicBezTo>
                          <a:lnTo>
                            <a:pt x="0" y="48956"/>
                          </a:lnTo>
                          <a:lnTo>
                            <a:pt x="56956" y="4484"/>
                          </a:lnTo>
                          <a:lnTo>
                            <a:pt x="136036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" name="フリーフォーム: 図形 149">
                      <a:extLst>
                        <a:ext uri="{FF2B5EF4-FFF2-40B4-BE49-F238E27FC236}">
                          <a16:creationId xmlns:a16="http://schemas.microsoft.com/office/drawing/2014/main" id="{D4FBF09A-8F68-42F0-9063-59B6F0CE72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3277" y="2438400"/>
                      <a:ext cx="898023" cy="2102594"/>
                    </a:xfrm>
                    <a:custGeom>
                      <a:avLst/>
                      <a:gdLst>
                        <a:gd name="connsiteX0" fmla="*/ 141449 w 898023"/>
                        <a:gd name="connsiteY0" fmla="*/ 0 h 2102594"/>
                        <a:gd name="connsiteX1" fmla="*/ 898023 w 898023"/>
                        <a:gd name="connsiteY1" fmla="*/ 1060058 h 2102594"/>
                        <a:gd name="connsiteX2" fmla="*/ 141449 w 898023"/>
                        <a:gd name="connsiteY2" fmla="*/ 2102594 h 2102594"/>
                        <a:gd name="connsiteX3" fmla="*/ 81439 w 898023"/>
                        <a:gd name="connsiteY3" fmla="*/ 2099272 h 2102594"/>
                        <a:gd name="connsiteX4" fmla="*/ 70642 w 898023"/>
                        <a:gd name="connsiteY4" fmla="*/ 2092308 h 2102594"/>
                        <a:gd name="connsiteX5" fmla="*/ 0 w 898023"/>
                        <a:gd name="connsiteY5" fmla="*/ 2037151 h 2102594"/>
                        <a:gd name="connsiteX6" fmla="*/ 79080 w 898023"/>
                        <a:gd name="connsiteY6" fmla="*/ 2041634 h 2102594"/>
                        <a:gd name="connsiteX7" fmla="*/ 775035 w 898023"/>
                        <a:gd name="connsiteY7" fmla="*/ 1059550 h 2102594"/>
                        <a:gd name="connsiteX8" fmla="*/ 79080 w 898023"/>
                        <a:gd name="connsiteY8" fmla="*/ 60960 h 2102594"/>
                        <a:gd name="connsiteX9" fmla="*/ 0 w 898023"/>
                        <a:gd name="connsiteY9" fmla="*/ 65444 h 2102594"/>
                        <a:gd name="connsiteX10" fmla="*/ 70642 w 898023"/>
                        <a:gd name="connsiteY10" fmla="*/ 10286 h 2102594"/>
                        <a:gd name="connsiteX11" fmla="*/ 81439 w 898023"/>
                        <a:gd name="connsiteY11" fmla="*/ 3323 h 2102594"/>
                        <a:gd name="connsiteX12" fmla="*/ 141449 w 898023"/>
                        <a:gd name="connsiteY12" fmla="*/ 0 h 21025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98023" h="2102594">
                          <a:moveTo>
                            <a:pt x="141449" y="0"/>
                          </a:moveTo>
                          <a:cubicBezTo>
                            <a:pt x="670994" y="0"/>
                            <a:pt x="898023" y="479443"/>
                            <a:pt x="898023" y="1060058"/>
                          </a:cubicBezTo>
                          <a:cubicBezTo>
                            <a:pt x="898023" y="1640673"/>
                            <a:pt x="670994" y="2102594"/>
                            <a:pt x="141449" y="2102594"/>
                          </a:cubicBezTo>
                          <a:lnTo>
                            <a:pt x="81439" y="2099272"/>
                          </a:lnTo>
                          <a:lnTo>
                            <a:pt x="70642" y="2092308"/>
                          </a:lnTo>
                          <a:lnTo>
                            <a:pt x="0" y="2037151"/>
                          </a:lnTo>
                          <a:lnTo>
                            <a:pt x="79080" y="2041634"/>
                          </a:lnTo>
                          <a:cubicBezTo>
                            <a:pt x="566197" y="2041634"/>
                            <a:pt x="775035" y="1606498"/>
                            <a:pt x="775035" y="1059550"/>
                          </a:cubicBezTo>
                          <a:cubicBezTo>
                            <a:pt x="775035" y="512602"/>
                            <a:pt x="566197" y="60960"/>
                            <a:pt x="79080" y="60960"/>
                          </a:cubicBezTo>
                          <a:lnTo>
                            <a:pt x="0" y="65444"/>
                          </a:lnTo>
                          <a:lnTo>
                            <a:pt x="70642" y="10286"/>
                          </a:lnTo>
                          <a:lnTo>
                            <a:pt x="81439" y="3323"/>
                          </a:lnTo>
                          <a:lnTo>
                            <a:pt x="141449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51" name="グループ化 150">
                      <a:extLst>
                        <a:ext uri="{FF2B5EF4-FFF2-40B4-BE49-F238E27FC236}">
                          <a16:creationId xmlns:a16="http://schemas.microsoft.com/office/drawing/2014/main" id="{856E343F-CCE1-459F-89E2-2C8F2D4C515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27153" y="4793539"/>
                      <a:ext cx="925052" cy="570653"/>
                      <a:chOff x="4227152" y="4737309"/>
                      <a:chExt cx="1016205" cy="626884"/>
                    </a:xfrm>
                  </p:grpSpPr>
                  <p:sp>
                    <p:nvSpPr>
                      <p:cNvPr id="153" name="フリーフォーム: 図形 152">
                        <a:extLst>
                          <a:ext uri="{FF2B5EF4-FFF2-40B4-BE49-F238E27FC236}">
                            <a16:creationId xmlns:a16="http://schemas.microsoft.com/office/drawing/2014/main" id="{78D62B53-D318-4F20-8796-F45B50C30FEA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227152" y="4737309"/>
                        <a:ext cx="1016205" cy="473162"/>
                      </a:xfrm>
                      <a:custGeom>
                        <a:avLst/>
                        <a:gdLst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  <a:gd name="connsiteX7" fmla="*/ 324193 w 1016205"/>
                          <a:gd name="connsiteY7" fmla="*/ 26204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8" fmla="*/ 415633 w 1016205"/>
                          <a:gd name="connsiteY8" fmla="*/ 35348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16205" h="473162">
                            <a:moveTo>
                              <a:pt x="98422" y="84044"/>
                            </a:moveTo>
                            <a:lnTo>
                              <a:pt x="125271" y="69293"/>
                            </a:lnTo>
                            <a:cubicBezTo>
                              <a:pt x="219716" y="26480"/>
                              <a:pt x="350190" y="0"/>
                              <a:pt x="494308" y="0"/>
                            </a:cubicBezTo>
                            <a:cubicBezTo>
                              <a:pt x="782544" y="0"/>
                              <a:pt x="1016205" y="105921"/>
                              <a:pt x="1016205" y="236581"/>
                            </a:cubicBezTo>
                            <a:cubicBezTo>
                              <a:pt x="1016205" y="367241"/>
                              <a:pt x="782544" y="473162"/>
                              <a:pt x="494308" y="473162"/>
                            </a:cubicBezTo>
                            <a:cubicBezTo>
                              <a:pt x="278131" y="473162"/>
                              <a:pt x="92653" y="413581"/>
                              <a:pt x="13424" y="328669"/>
                            </a:cubicBezTo>
                            <a:lnTo>
                              <a:pt x="0" y="309066"/>
                            </a:lnTo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4" name="フリーフォーム: 図形 153">
                        <a:extLst>
                          <a:ext uri="{FF2B5EF4-FFF2-40B4-BE49-F238E27FC236}">
                            <a16:creationId xmlns:a16="http://schemas.microsoft.com/office/drawing/2014/main" id="{9A342C77-C848-4864-8A2C-8A3C3519904B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886829" y="4968786"/>
                        <a:ext cx="300677" cy="395407"/>
                      </a:xfrm>
                      <a:custGeom>
                        <a:avLst/>
                        <a:gdLst>
                          <a:gd name="connsiteX0" fmla="*/ 135355 w 373915"/>
                          <a:gd name="connsiteY0" fmla="*/ 0 h 491719"/>
                          <a:gd name="connsiteX1" fmla="*/ 183822 w 373915"/>
                          <a:gd name="connsiteY1" fmla="*/ 18127 h 491719"/>
                          <a:gd name="connsiteX2" fmla="*/ 373915 w 373915"/>
                          <a:gd name="connsiteY2" fmla="*/ 226163 h 491719"/>
                          <a:gd name="connsiteX3" fmla="*/ 87769 w 373915"/>
                          <a:gd name="connsiteY3" fmla="*/ 470125 h 491719"/>
                          <a:gd name="connsiteX4" fmla="*/ 0 w 373915"/>
                          <a:gd name="connsiteY4" fmla="*/ 491719 h 491719"/>
                          <a:gd name="connsiteX5" fmla="*/ 65888 w 373915"/>
                          <a:gd name="connsiteY5" fmla="*/ 432612 h 491719"/>
                          <a:gd name="connsiteX6" fmla="*/ 176731 w 373915"/>
                          <a:gd name="connsiteY6" fmla="*/ 164030 h 491719"/>
                          <a:gd name="connsiteX7" fmla="*/ 163545 w 373915"/>
                          <a:gd name="connsiteY7" fmla="*/ 67217 h 491719"/>
                          <a:gd name="connsiteX8" fmla="*/ 135355 w 373915"/>
                          <a:gd name="connsiteY8" fmla="*/ 0 h 4917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73915" h="491719">
                            <a:moveTo>
                              <a:pt x="135355" y="0"/>
                            </a:moveTo>
                            <a:lnTo>
                              <a:pt x="183822" y="18127"/>
                            </a:lnTo>
                            <a:cubicBezTo>
                              <a:pt x="301271" y="71368"/>
                              <a:pt x="373915" y="144920"/>
                              <a:pt x="373915" y="226163"/>
                            </a:cubicBezTo>
                            <a:cubicBezTo>
                              <a:pt x="373915" y="327717"/>
                              <a:pt x="260409" y="417253"/>
                              <a:pt x="87769" y="470125"/>
                            </a:cubicBezTo>
                            <a:lnTo>
                              <a:pt x="0" y="491719"/>
                            </a:lnTo>
                            <a:lnTo>
                              <a:pt x="65888" y="432612"/>
                            </a:lnTo>
                            <a:cubicBezTo>
                              <a:pt x="135868" y="355944"/>
                              <a:pt x="176731" y="263519"/>
                              <a:pt x="176731" y="164030"/>
                            </a:cubicBezTo>
                            <a:cubicBezTo>
                              <a:pt x="176731" y="130867"/>
                              <a:pt x="172190" y="98488"/>
                              <a:pt x="163545" y="67217"/>
                            </a:cubicBezTo>
                            <a:lnTo>
                              <a:pt x="135355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2" name="フリーフォーム: 図形 151">
                      <a:extLst>
                        <a:ext uri="{FF2B5EF4-FFF2-40B4-BE49-F238E27FC236}">
                          <a16:creationId xmlns:a16="http://schemas.microsoft.com/office/drawing/2014/main" id="{7963755C-0F0C-4118-8084-CD52CE9592A0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50622" y="1582959"/>
                      <a:ext cx="1689224" cy="616273"/>
                    </a:xfrm>
                    <a:custGeom>
                      <a:avLst/>
                      <a:gdLst>
                        <a:gd name="connsiteX0" fmla="*/ 710818 w 1689224"/>
                        <a:gd name="connsiteY0" fmla="*/ 36905 h 616273"/>
                        <a:gd name="connsiteX1" fmla="*/ 1027485 w 1689224"/>
                        <a:gd name="connsiteY1" fmla="*/ 0 h 616273"/>
                        <a:gd name="connsiteX2" fmla="*/ 1622878 w 1689224"/>
                        <a:gd name="connsiteY2" fmla="*/ 140194 h 616273"/>
                        <a:gd name="connsiteX3" fmla="*/ 1689224 w 1689224"/>
                        <a:gd name="connsiteY3" fmla="*/ 182391 h 616273"/>
                        <a:gd name="connsiteX4" fmla="*/ 1424203 w 1689224"/>
                        <a:gd name="connsiteY4" fmla="*/ 168689 h 616273"/>
                        <a:gd name="connsiteX5" fmla="*/ 16890 w 1689224"/>
                        <a:gd name="connsiteY5" fmla="*/ 598291 h 616273"/>
                        <a:gd name="connsiteX6" fmla="*/ 0 w 1689224"/>
                        <a:gd name="connsiteY6" fmla="*/ 616273 h 616273"/>
                        <a:gd name="connsiteX7" fmla="*/ 46275 w 1689224"/>
                        <a:gd name="connsiteY7" fmla="*/ 501359 h 616273"/>
                        <a:gd name="connsiteX8" fmla="*/ 710818 w 1689224"/>
                        <a:gd name="connsiteY8" fmla="*/ 36905 h 6162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689224" h="616273">
                          <a:moveTo>
                            <a:pt x="710818" y="36905"/>
                          </a:moveTo>
                          <a:cubicBezTo>
                            <a:pt x="810853" y="12921"/>
                            <a:pt x="917212" y="0"/>
                            <a:pt x="1027485" y="0"/>
                          </a:cubicBezTo>
                          <a:cubicBezTo>
                            <a:pt x="1248032" y="0"/>
                            <a:pt x="1452920" y="51683"/>
                            <a:pt x="1622878" y="140194"/>
                          </a:cubicBezTo>
                          <a:lnTo>
                            <a:pt x="1689224" y="182391"/>
                          </a:lnTo>
                          <a:lnTo>
                            <a:pt x="1424203" y="168689"/>
                          </a:lnTo>
                          <a:cubicBezTo>
                            <a:pt x="816506" y="168689"/>
                            <a:pt x="287914" y="342400"/>
                            <a:pt x="16890" y="598291"/>
                          </a:cubicBezTo>
                          <a:lnTo>
                            <a:pt x="0" y="616273"/>
                          </a:lnTo>
                          <a:lnTo>
                            <a:pt x="46275" y="501359"/>
                          </a:lnTo>
                          <a:cubicBezTo>
                            <a:pt x="167520" y="280388"/>
                            <a:pt x="410713" y="108859"/>
                            <a:pt x="710818" y="36905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4" name="楕円 133">
                    <a:extLst>
                      <a:ext uri="{FF2B5EF4-FFF2-40B4-BE49-F238E27FC236}">
                        <a16:creationId xmlns:a16="http://schemas.microsoft.com/office/drawing/2014/main" id="{FF875DBC-F3C7-4CFF-8F18-4760F72F9A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01354" y="3694902"/>
                    <a:ext cx="321620" cy="32162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楕円 134">
                    <a:extLst>
                      <a:ext uri="{FF2B5EF4-FFF2-40B4-BE49-F238E27FC236}">
                        <a16:creationId xmlns:a16="http://schemas.microsoft.com/office/drawing/2014/main" id="{F7CFD6B9-CA47-4670-BB74-9A7792663B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61484" y="3758306"/>
                    <a:ext cx="134286" cy="134286"/>
                  </a:xfrm>
                  <a:prstGeom prst="ellipse">
                    <a:avLst/>
                  </a:prstGeom>
                  <a:solidFill>
                    <a:srgbClr val="FFFFFF">
                      <a:lumMod val="65000"/>
                    </a:srgb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21E0FEF5-05FE-4D40-91ED-170C0B1CAE90}"/>
                    </a:ext>
                  </a:extLst>
                </p:cNvPr>
                <p:cNvSpPr/>
                <p:nvPr/>
              </p:nvSpPr>
              <p:spPr bwMode="auto">
                <a:xfrm rot="2700000">
                  <a:off x="5057318" y="3452899"/>
                  <a:ext cx="238040" cy="399386"/>
                </a:xfrm>
                <a:custGeom>
                  <a:avLst/>
                  <a:gdLst>
                    <a:gd name="connsiteX0" fmla="*/ 374135 w 374135"/>
                    <a:gd name="connsiteY0" fmla="*/ 0 h 655212"/>
                    <a:gd name="connsiteX1" fmla="*/ 374135 w 374135"/>
                    <a:gd name="connsiteY1" fmla="*/ 128588 h 655212"/>
                    <a:gd name="connsiteX2" fmla="*/ 354410 w 374135"/>
                    <a:gd name="connsiteY2" fmla="*/ 168121 h 655212"/>
                    <a:gd name="connsiteX3" fmla="*/ 214078 w 374135"/>
                    <a:gd name="connsiteY3" fmla="*/ 121214 h 655212"/>
                    <a:gd name="connsiteX4" fmla="*/ 260985 w 374135"/>
                    <a:gd name="connsiteY4" fmla="*/ 261546 h 655212"/>
                    <a:gd name="connsiteX5" fmla="*/ 128587 w 374135"/>
                    <a:gd name="connsiteY5" fmla="*/ 327606 h 655212"/>
                    <a:gd name="connsiteX6" fmla="*/ 260985 w 374135"/>
                    <a:gd name="connsiteY6" fmla="*/ 393666 h 655212"/>
                    <a:gd name="connsiteX7" fmla="*/ 214078 w 374135"/>
                    <a:gd name="connsiteY7" fmla="*/ 533998 h 655212"/>
                    <a:gd name="connsiteX8" fmla="*/ 354410 w 374135"/>
                    <a:gd name="connsiteY8" fmla="*/ 487091 h 655212"/>
                    <a:gd name="connsiteX9" fmla="*/ 374135 w 374135"/>
                    <a:gd name="connsiteY9" fmla="*/ 526624 h 655212"/>
                    <a:gd name="connsiteX10" fmla="*/ 374135 w 374135"/>
                    <a:gd name="connsiteY10" fmla="*/ 655212 h 655212"/>
                    <a:gd name="connsiteX11" fmla="*/ 325307 w 374135"/>
                    <a:gd name="connsiteY11" fmla="*/ 557351 h 655212"/>
                    <a:gd name="connsiteX12" fmla="*/ 123153 w 374135"/>
                    <a:gd name="connsiteY12" fmla="*/ 624923 h 655212"/>
                    <a:gd name="connsiteX13" fmla="*/ 190725 w 374135"/>
                    <a:gd name="connsiteY13" fmla="*/ 422769 h 655212"/>
                    <a:gd name="connsiteX14" fmla="*/ 0 w 374135"/>
                    <a:gd name="connsiteY14" fmla="*/ 327606 h 655212"/>
                    <a:gd name="connsiteX15" fmla="*/ 190725 w 374135"/>
                    <a:gd name="connsiteY15" fmla="*/ 232443 h 655212"/>
                    <a:gd name="connsiteX16" fmla="*/ 123153 w 374135"/>
                    <a:gd name="connsiteY16" fmla="*/ 30289 h 655212"/>
                    <a:gd name="connsiteX17" fmla="*/ 325307 w 374135"/>
                    <a:gd name="connsiteY17" fmla="*/ 97861 h 655212"/>
                    <a:gd name="connsiteX0" fmla="*/ 325307 w 374135"/>
                    <a:gd name="connsiteY0" fmla="*/ 67572 h 624923"/>
                    <a:gd name="connsiteX1" fmla="*/ 374135 w 374135"/>
                    <a:gd name="connsiteY1" fmla="*/ 98299 h 624923"/>
                    <a:gd name="connsiteX2" fmla="*/ 354410 w 374135"/>
                    <a:gd name="connsiteY2" fmla="*/ 137832 h 624923"/>
                    <a:gd name="connsiteX3" fmla="*/ 214078 w 374135"/>
                    <a:gd name="connsiteY3" fmla="*/ 90925 h 624923"/>
                    <a:gd name="connsiteX4" fmla="*/ 260985 w 374135"/>
                    <a:gd name="connsiteY4" fmla="*/ 231257 h 624923"/>
                    <a:gd name="connsiteX5" fmla="*/ 128587 w 374135"/>
                    <a:gd name="connsiteY5" fmla="*/ 297317 h 624923"/>
                    <a:gd name="connsiteX6" fmla="*/ 260985 w 374135"/>
                    <a:gd name="connsiteY6" fmla="*/ 363377 h 624923"/>
                    <a:gd name="connsiteX7" fmla="*/ 214078 w 374135"/>
                    <a:gd name="connsiteY7" fmla="*/ 503709 h 624923"/>
                    <a:gd name="connsiteX8" fmla="*/ 354410 w 374135"/>
                    <a:gd name="connsiteY8" fmla="*/ 456802 h 624923"/>
                    <a:gd name="connsiteX9" fmla="*/ 374135 w 374135"/>
                    <a:gd name="connsiteY9" fmla="*/ 496335 h 624923"/>
                    <a:gd name="connsiteX10" fmla="*/ 374135 w 374135"/>
                    <a:gd name="connsiteY10" fmla="*/ 624923 h 624923"/>
                    <a:gd name="connsiteX11" fmla="*/ 325307 w 374135"/>
                    <a:gd name="connsiteY11" fmla="*/ 527062 h 624923"/>
                    <a:gd name="connsiteX12" fmla="*/ 123153 w 374135"/>
                    <a:gd name="connsiteY12" fmla="*/ 594634 h 624923"/>
                    <a:gd name="connsiteX13" fmla="*/ 190725 w 374135"/>
                    <a:gd name="connsiteY13" fmla="*/ 392480 h 624923"/>
                    <a:gd name="connsiteX14" fmla="*/ 0 w 374135"/>
                    <a:gd name="connsiteY14" fmla="*/ 297317 h 624923"/>
                    <a:gd name="connsiteX15" fmla="*/ 190725 w 374135"/>
                    <a:gd name="connsiteY15" fmla="*/ 202154 h 624923"/>
                    <a:gd name="connsiteX16" fmla="*/ 123153 w 374135"/>
                    <a:gd name="connsiteY16" fmla="*/ 0 h 624923"/>
                    <a:gd name="connsiteX17" fmla="*/ 325307 w 374135"/>
                    <a:gd name="connsiteY17" fmla="*/ 67572 h 624923"/>
                    <a:gd name="connsiteX0" fmla="*/ 325307 w 374135"/>
                    <a:gd name="connsiteY0" fmla="*/ 67572 h 624923"/>
                    <a:gd name="connsiteX1" fmla="*/ 354410 w 374135"/>
                    <a:gd name="connsiteY1" fmla="*/ 137832 h 624923"/>
                    <a:gd name="connsiteX2" fmla="*/ 214078 w 374135"/>
                    <a:gd name="connsiteY2" fmla="*/ 90925 h 624923"/>
                    <a:gd name="connsiteX3" fmla="*/ 260985 w 374135"/>
                    <a:gd name="connsiteY3" fmla="*/ 231257 h 624923"/>
                    <a:gd name="connsiteX4" fmla="*/ 128587 w 374135"/>
                    <a:gd name="connsiteY4" fmla="*/ 297317 h 624923"/>
                    <a:gd name="connsiteX5" fmla="*/ 260985 w 374135"/>
                    <a:gd name="connsiteY5" fmla="*/ 363377 h 624923"/>
                    <a:gd name="connsiteX6" fmla="*/ 214078 w 374135"/>
                    <a:gd name="connsiteY6" fmla="*/ 503709 h 624923"/>
                    <a:gd name="connsiteX7" fmla="*/ 354410 w 374135"/>
                    <a:gd name="connsiteY7" fmla="*/ 456802 h 624923"/>
                    <a:gd name="connsiteX8" fmla="*/ 374135 w 374135"/>
                    <a:gd name="connsiteY8" fmla="*/ 496335 h 624923"/>
                    <a:gd name="connsiteX9" fmla="*/ 374135 w 374135"/>
                    <a:gd name="connsiteY9" fmla="*/ 624923 h 624923"/>
                    <a:gd name="connsiteX10" fmla="*/ 325307 w 374135"/>
                    <a:gd name="connsiteY10" fmla="*/ 527062 h 624923"/>
                    <a:gd name="connsiteX11" fmla="*/ 123153 w 374135"/>
                    <a:gd name="connsiteY11" fmla="*/ 594634 h 624923"/>
                    <a:gd name="connsiteX12" fmla="*/ 190725 w 374135"/>
                    <a:gd name="connsiteY12" fmla="*/ 392480 h 624923"/>
                    <a:gd name="connsiteX13" fmla="*/ 0 w 374135"/>
                    <a:gd name="connsiteY13" fmla="*/ 297317 h 624923"/>
                    <a:gd name="connsiteX14" fmla="*/ 190725 w 374135"/>
                    <a:gd name="connsiteY14" fmla="*/ 202154 h 624923"/>
                    <a:gd name="connsiteX15" fmla="*/ 123153 w 374135"/>
                    <a:gd name="connsiteY15" fmla="*/ 0 h 624923"/>
                    <a:gd name="connsiteX16" fmla="*/ 325307 w 374135"/>
                    <a:gd name="connsiteY16" fmla="*/ 67572 h 624923"/>
                    <a:gd name="connsiteX0" fmla="*/ 325307 w 374135"/>
                    <a:gd name="connsiteY0" fmla="*/ 67572 h 594634"/>
                    <a:gd name="connsiteX1" fmla="*/ 354410 w 374135"/>
                    <a:gd name="connsiteY1" fmla="*/ 137832 h 594634"/>
                    <a:gd name="connsiteX2" fmla="*/ 214078 w 374135"/>
                    <a:gd name="connsiteY2" fmla="*/ 90925 h 594634"/>
                    <a:gd name="connsiteX3" fmla="*/ 260985 w 374135"/>
                    <a:gd name="connsiteY3" fmla="*/ 231257 h 594634"/>
                    <a:gd name="connsiteX4" fmla="*/ 128587 w 374135"/>
                    <a:gd name="connsiteY4" fmla="*/ 297317 h 594634"/>
                    <a:gd name="connsiteX5" fmla="*/ 260985 w 374135"/>
                    <a:gd name="connsiteY5" fmla="*/ 363377 h 594634"/>
                    <a:gd name="connsiteX6" fmla="*/ 214078 w 374135"/>
                    <a:gd name="connsiteY6" fmla="*/ 503709 h 594634"/>
                    <a:gd name="connsiteX7" fmla="*/ 354410 w 374135"/>
                    <a:gd name="connsiteY7" fmla="*/ 456802 h 594634"/>
                    <a:gd name="connsiteX8" fmla="*/ 374135 w 374135"/>
                    <a:gd name="connsiteY8" fmla="*/ 496335 h 594634"/>
                    <a:gd name="connsiteX9" fmla="*/ 325307 w 374135"/>
                    <a:gd name="connsiteY9" fmla="*/ 527062 h 594634"/>
                    <a:gd name="connsiteX10" fmla="*/ 123153 w 374135"/>
                    <a:gd name="connsiteY10" fmla="*/ 594634 h 594634"/>
                    <a:gd name="connsiteX11" fmla="*/ 190725 w 374135"/>
                    <a:gd name="connsiteY11" fmla="*/ 392480 h 594634"/>
                    <a:gd name="connsiteX12" fmla="*/ 0 w 374135"/>
                    <a:gd name="connsiteY12" fmla="*/ 297317 h 594634"/>
                    <a:gd name="connsiteX13" fmla="*/ 190725 w 374135"/>
                    <a:gd name="connsiteY13" fmla="*/ 202154 h 594634"/>
                    <a:gd name="connsiteX14" fmla="*/ 123153 w 374135"/>
                    <a:gd name="connsiteY14" fmla="*/ 0 h 594634"/>
                    <a:gd name="connsiteX15" fmla="*/ 325307 w 374135"/>
                    <a:gd name="connsiteY15" fmla="*/ 67572 h 594634"/>
                    <a:gd name="connsiteX0" fmla="*/ 325307 w 354410"/>
                    <a:gd name="connsiteY0" fmla="*/ 67572 h 594634"/>
                    <a:gd name="connsiteX1" fmla="*/ 354410 w 354410"/>
                    <a:gd name="connsiteY1" fmla="*/ 137832 h 594634"/>
                    <a:gd name="connsiteX2" fmla="*/ 214078 w 354410"/>
                    <a:gd name="connsiteY2" fmla="*/ 90925 h 594634"/>
                    <a:gd name="connsiteX3" fmla="*/ 260985 w 354410"/>
                    <a:gd name="connsiteY3" fmla="*/ 231257 h 594634"/>
                    <a:gd name="connsiteX4" fmla="*/ 128587 w 354410"/>
                    <a:gd name="connsiteY4" fmla="*/ 297317 h 594634"/>
                    <a:gd name="connsiteX5" fmla="*/ 260985 w 354410"/>
                    <a:gd name="connsiteY5" fmla="*/ 363377 h 594634"/>
                    <a:gd name="connsiteX6" fmla="*/ 214078 w 354410"/>
                    <a:gd name="connsiteY6" fmla="*/ 503709 h 594634"/>
                    <a:gd name="connsiteX7" fmla="*/ 354410 w 354410"/>
                    <a:gd name="connsiteY7" fmla="*/ 456802 h 594634"/>
                    <a:gd name="connsiteX8" fmla="*/ 325307 w 354410"/>
                    <a:gd name="connsiteY8" fmla="*/ 527062 h 594634"/>
                    <a:gd name="connsiteX9" fmla="*/ 123153 w 354410"/>
                    <a:gd name="connsiteY9" fmla="*/ 594634 h 594634"/>
                    <a:gd name="connsiteX10" fmla="*/ 190725 w 354410"/>
                    <a:gd name="connsiteY10" fmla="*/ 392480 h 594634"/>
                    <a:gd name="connsiteX11" fmla="*/ 0 w 354410"/>
                    <a:gd name="connsiteY11" fmla="*/ 297317 h 594634"/>
                    <a:gd name="connsiteX12" fmla="*/ 190725 w 354410"/>
                    <a:gd name="connsiteY12" fmla="*/ 202154 h 594634"/>
                    <a:gd name="connsiteX13" fmla="*/ 123153 w 354410"/>
                    <a:gd name="connsiteY13" fmla="*/ 0 h 594634"/>
                    <a:gd name="connsiteX14" fmla="*/ 325307 w 354410"/>
                    <a:gd name="connsiteY14" fmla="*/ 67572 h 5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410" h="594634">
                      <a:moveTo>
                        <a:pt x="325307" y="67572"/>
                      </a:moveTo>
                      <a:lnTo>
                        <a:pt x="354410" y="137832"/>
                      </a:lnTo>
                      <a:lnTo>
                        <a:pt x="214078" y="90925"/>
                      </a:lnTo>
                      <a:lnTo>
                        <a:pt x="260985" y="231257"/>
                      </a:lnTo>
                      <a:lnTo>
                        <a:pt x="128587" y="297317"/>
                      </a:lnTo>
                      <a:lnTo>
                        <a:pt x="260985" y="363377"/>
                      </a:lnTo>
                      <a:lnTo>
                        <a:pt x="214078" y="503709"/>
                      </a:lnTo>
                      <a:lnTo>
                        <a:pt x="354410" y="456802"/>
                      </a:lnTo>
                      <a:lnTo>
                        <a:pt x="325307" y="527062"/>
                      </a:lnTo>
                      <a:lnTo>
                        <a:pt x="123153" y="594634"/>
                      </a:lnTo>
                      <a:lnTo>
                        <a:pt x="190725" y="392480"/>
                      </a:lnTo>
                      <a:lnTo>
                        <a:pt x="0" y="297317"/>
                      </a:lnTo>
                      <a:lnTo>
                        <a:pt x="190725" y="202154"/>
                      </a:lnTo>
                      <a:lnTo>
                        <a:pt x="123153" y="0"/>
                      </a:lnTo>
                      <a:lnTo>
                        <a:pt x="325307" y="6757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7" name="テキスト ボックス 126">
                <a:extLst>
                  <a:ext uri="{FF2B5EF4-FFF2-40B4-BE49-F238E27FC236}">
                    <a16:creationId xmlns:a16="http://schemas.microsoft.com/office/drawing/2014/main" id="{598065A7-C01D-4702-ABC4-212CBF53837F}"/>
                  </a:ext>
                </a:extLst>
              </p:cNvPr>
              <p:cNvSpPr txBox="1"/>
              <p:nvPr/>
            </p:nvSpPr>
            <p:spPr>
              <a:xfrm rot="20623386">
                <a:off x="5080226" y="4444452"/>
                <a:ext cx="350140" cy="21409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ギョギョ</a:t>
                </a:r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BB27D883-0A13-4B65-8FA6-5BCE546F9CE4}"/>
                  </a:ext>
                </a:extLst>
              </p:cNvPr>
              <p:cNvSpPr/>
              <p:nvPr/>
            </p:nvSpPr>
            <p:spPr bwMode="auto">
              <a:xfrm>
                <a:off x="4200419" y="3155572"/>
                <a:ext cx="2700301" cy="112088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637CE69B-D466-485D-A745-8E5C8863F694}"/>
                  </a:ext>
                </a:extLst>
              </p:cNvPr>
              <p:cNvSpPr/>
              <p:nvPr/>
            </p:nvSpPr>
            <p:spPr bwMode="auto">
              <a:xfrm>
                <a:off x="4200419" y="3267662"/>
                <a:ext cx="2700301" cy="1737363"/>
              </a:xfrm>
              <a:prstGeom prst="rect">
                <a:avLst/>
              </a:prstGeom>
              <a:solidFill>
                <a:srgbClr val="00B0F0">
                  <a:alpha val="20000"/>
                </a:srgbClr>
              </a:solidFill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F9B80E7B-8B93-49EE-82DE-1706735BD344}"/>
                  </a:ext>
                </a:extLst>
              </p:cNvPr>
              <p:cNvSpPr/>
              <p:nvPr/>
            </p:nvSpPr>
            <p:spPr bwMode="auto">
              <a:xfrm rot="2700000">
                <a:off x="6474695" y="3371947"/>
                <a:ext cx="490421" cy="147230"/>
              </a:xfrm>
              <a:custGeom>
                <a:avLst/>
                <a:gdLst>
                  <a:gd name="connsiteX0" fmla="*/ 52060 w 490421"/>
                  <a:gd name="connsiteY0" fmla="*/ 93347 h 147230"/>
                  <a:gd name="connsiteX1" fmla="*/ 438361 w 490421"/>
                  <a:gd name="connsiteY1" fmla="*/ 93347 h 147230"/>
                  <a:gd name="connsiteX2" fmla="*/ 490421 w 490421"/>
                  <a:gd name="connsiteY2" fmla="*/ 147230 h 147230"/>
                  <a:gd name="connsiteX3" fmla="*/ 0 w 490421"/>
                  <a:gd name="connsiteY3" fmla="*/ 147230 h 147230"/>
                  <a:gd name="connsiteX4" fmla="*/ 142013 w 490421"/>
                  <a:gd name="connsiteY4" fmla="*/ 0 h 147230"/>
                  <a:gd name="connsiteX5" fmla="*/ 361879 w 490421"/>
                  <a:gd name="connsiteY5" fmla="*/ 0 h 147230"/>
                  <a:gd name="connsiteX6" fmla="*/ 414651 w 490421"/>
                  <a:gd name="connsiteY6" fmla="*/ 54620 h 147230"/>
                  <a:gd name="connsiteX7" fmla="*/ 89241 w 490421"/>
                  <a:gd name="connsiteY7" fmla="*/ 54620 h 147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0421" h="147230">
                    <a:moveTo>
                      <a:pt x="52060" y="93347"/>
                    </a:moveTo>
                    <a:lnTo>
                      <a:pt x="438361" y="93347"/>
                    </a:lnTo>
                    <a:lnTo>
                      <a:pt x="490421" y="147230"/>
                    </a:lnTo>
                    <a:lnTo>
                      <a:pt x="0" y="147230"/>
                    </a:lnTo>
                    <a:close/>
                    <a:moveTo>
                      <a:pt x="142013" y="0"/>
                    </a:moveTo>
                    <a:lnTo>
                      <a:pt x="361879" y="0"/>
                    </a:lnTo>
                    <a:lnTo>
                      <a:pt x="414651" y="54620"/>
                    </a:lnTo>
                    <a:lnTo>
                      <a:pt x="89241" y="546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6E44B3C5-13A0-4A69-8808-1AEDB603D27F}"/>
                </a:ext>
              </a:extLst>
            </p:cNvPr>
            <p:cNvSpPr/>
            <p:nvPr/>
          </p:nvSpPr>
          <p:spPr bwMode="auto">
            <a:xfrm rot="6300000">
              <a:off x="4079357" y="-340767"/>
              <a:ext cx="980524" cy="1230338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418001 w 1059772"/>
                <a:gd name="connsiteY13" fmla="*/ 0 h 1319003"/>
                <a:gd name="connsiteX14" fmla="*/ 377203 w 1059772"/>
                <a:gd name="connsiteY14" fmla="*/ 199776 h 1319003"/>
                <a:gd name="connsiteX15" fmla="*/ 391936 w 1059772"/>
                <a:gd name="connsiteY15" fmla="*/ 201350 h 1319003"/>
                <a:gd name="connsiteX16" fmla="*/ 557350 w 1059772"/>
                <a:gd name="connsiteY16" fmla="*/ 265044 h 1319003"/>
                <a:gd name="connsiteX17" fmla="*/ 560026 w 1059772"/>
                <a:gd name="connsiteY17" fmla="*/ 266860 h 1319003"/>
                <a:gd name="connsiteX18" fmla="*/ 562800 w 1059772"/>
                <a:gd name="connsiteY18" fmla="*/ 266131 h 1319003"/>
                <a:gd name="connsiteX19" fmla="*/ 855642 w 1059772"/>
                <a:gd name="connsiteY19" fmla="*/ 276724 h 1319003"/>
                <a:gd name="connsiteX20" fmla="*/ 855383 w 1059772"/>
                <a:gd name="connsiteY20" fmla="*/ 277624 h 1319003"/>
                <a:gd name="connsiteX21" fmla="*/ 865821 w 1059772"/>
                <a:gd name="connsiteY21" fmla="*/ 280552 h 1319003"/>
                <a:gd name="connsiteX22" fmla="*/ 884762 w 1059772"/>
                <a:gd name="connsiteY22" fmla="*/ 290267 h 1319003"/>
                <a:gd name="connsiteX23" fmla="*/ 915874 w 1059772"/>
                <a:gd name="connsiteY23" fmla="*/ 435609 h 1319003"/>
                <a:gd name="connsiteX24" fmla="*/ 809366 w 1059772"/>
                <a:gd name="connsiteY24" fmla="*/ 482036 h 1319003"/>
                <a:gd name="connsiteX25" fmla="*/ 797403 w 1059772"/>
                <a:gd name="connsiteY25" fmla="*/ 478681 h 1319003"/>
                <a:gd name="connsiteX26" fmla="*/ 797313 w 1059772"/>
                <a:gd name="connsiteY26" fmla="*/ 478990 h 1319003"/>
                <a:gd name="connsiteX27" fmla="*/ 538290 w 1059772"/>
                <a:gd name="connsiteY27" fmla="*/ 493051 h 1319003"/>
                <a:gd name="connsiteX28" fmla="*/ 520853 w 1059772"/>
                <a:gd name="connsiteY28" fmla="*/ 501373 h 1319003"/>
                <a:gd name="connsiteX29" fmla="*/ 532491 w 1059772"/>
                <a:gd name="connsiteY29" fmla="*/ 524655 h 1319003"/>
                <a:gd name="connsiteX30" fmla="*/ 918445 w 1059772"/>
                <a:gd name="connsiteY30" fmla="*/ 747102 h 1319003"/>
                <a:gd name="connsiteX31" fmla="*/ 952321 w 1059772"/>
                <a:gd name="connsiteY31" fmla="*/ 744915 h 1319003"/>
                <a:gd name="connsiteX32" fmla="*/ 957900 w 1059772"/>
                <a:gd name="connsiteY32" fmla="*/ 743711 h 1319003"/>
                <a:gd name="connsiteX33" fmla="*/ 976238 w 1059772"/>
                <a:gd name="connsiteY33" fmla="*/ 743391 h 1319003"/>
                <a:gd name="connsiteX34" fmla="*/ 1059495 w 1059772"/>
                <a:gd name="connsiteY34" fmla="*/ 838207 h 1319003"/>
                <a:gd name="connsiteX35" fmla="*/ 980528 w 1059772"/>
                <a:gd name="connsiteY35" fmla="*/ 918221 h 1319003"/>
                <a:gd name="connsiteX36" fmla="*/ 974021 w 1059772"/>
                <a:gd name="connsiteY36" fmla="*/ 918335 h 1319003"/>
                <a:gd name="connsiteX37" fmla="*/ 974030 w 1059772"/>
                <a:gd name="connsiteY37" fmla="*/ 918421 h 1319003"/>
                <a:gd name="connsiteX38" fmla="*/ 922140 w 1059772"/>
                <a:gd name="connsiteY38" fmla="*/ 921771 h 1319003"/>
                <a:gd name="connsiteX39" fmla="*/ 870840 w 1059772"/>
                <a:gd name="connsiteY39" fmla="*/ 920707 h 1319003"/>
                <a:gd name="connsiteX40" fmla="*/ 620068 w 1059772"/>
                <a:gd name="connsiteY40" fmla="*/ 848255 h 1319003"/>
                <a:gd name="connsiteX41" fmla="*/ 589927 w 1059772"/>
                <a:gd name="connsiteY41" fmla="*/ 829677 h 1319003"/>
                <a:gd name="connsiteX42" fmla="*/ 616709 w 1059772"/>
                <a:gd name="connsiteY42" fmla="*/ 854870 h 1319003"/>
                <a:gd name="connsiteX43" fmla="*/ 887630 w 1059772"/>
                <a:gd name="connsiteY43" fmla="*/ 979551 h 1319003"/>
                <a:gd name="connsiteX44" fmla="*/ 887524 w 1059772"/>
                <a:gd name="connsiteY44" fmla="*/ 980266 h 1319003"/>
                <a:gd name="connsiteX45" fmla="*/ 901527 w 1059772"/>
                <a:gd name="connsiteY45" fmla="*/ 981631 h 1319003"/>
                <a:gd name="connsiteX46" fmla="*/ 979852 w 1059772"/>
                <a:gd name="connsiteY46" fmla="*/ 1074589 h 1319003"/>
                <a:gd name="connsiteX47" fmla="*/ 881757 w 1059772"/>
                <a:gd name="connsiteY47" fmla="*/ 1169473 h 1319003"/>
                <a:gd name="connsiteX48" fmla="*/ 861988 w 1059772"/>
                <a:gd name="connsiteY48" fmla="*/ 1167546 h 1319003"/>
                <a:gd name="connsiteX49" fmla="*/ 857645 w 1059772"/>
                <a:gd name="connsiteY49" fmla="*/ 1166242 h 1319003"/>
                <a:gd name="connsiteX50" fmla="*/ 800804 w 1059772"/>
                <a:gd name="connsiteY50" fmla="*/ 1155368 h 1319003"/>
                <a:gd name="connsiteX51" fmla="*/ 449600 w 1059772"/>
                <a:gd name="connsiteY51" fmla="*/ 957070 h 1319003"/>
                <a:gd name="connsiteX52" fmla="*/ 432966 w 1059772"/>
                <a:gd name="connsiteY52" fmla="*/ 938380 h 1319003"/>
                <a:gd name="connsiteX53" fmla="*/ 442381 w 1059772"/>
                <a:gd name="connsiteY53" fmla="*/ 953343 h 1319003"/>
                <a:gd name="connsiteX54" fmla="*/ 634655 w 1059772"/>
                <a:gd name="connsiteY54" fmla="*/ 1125537 h 1319003"/>
                <a:gd name="connsiteX55" fmla="*/ 671306 w 1059772"/>
                <a:gd name="connsiteY55" fmla="*/ 1143091 h 1319003"/>
                <a:gd name="connsiteX56" fmla="*/ 680029 w 1059772"/>
                <a:gd name="connsiteY56" fmla="*/ 1145898 h 1319003"/>
                <a:gd name="connsiteX57" fmla="*/ 733112 w 1059772"/>
                <a:gd name="connsiteY57" fmla="*/ 1228910 h 1319003"/>
                <a:gd name="connsiteX58" fmla="*/ 646199 w 1059772"/>
                <a:gd name="connsiteY58" fmla="*/ 1319003 h 1319003"/>
                <a:gd name="connsiteX59" fmla="*/ 612368 w 1059772"/>
                <a:gd name="connsiteY59" fmla="*/ 1311923 h 1319003"/>
                <a:gd name="connsiteX60" fmla="*/ 608168 w 1059772"/>
                <a:gd name="connsiteY60" fmla="*/ 1309560 h 1319003"/>
                <a:gd name="connsiteX61" fmla="*/ 550918 w 1059772"/>
                <a:gd name="connsiteY61" fmla="*/ 1282139 h 1319003"/>
                <a:gd name="connsiteX62" fmla="*/ 272929 w 1059772"/>
                <a:gd name="connsiteY62" fmla="*/ 1018008 h 1319003"/>
                <a:gd name="connsiteX63" fmla="*/ 263877 w 1059772"/>
                <a:gd name="connsiteY63" fmla="*/ 1001363 h 1319003"/>
                <a:gd name="connsiteX64" fmla="*/ 260179 w 1059772"/>
                <a:gd name="connsiteY64" fmla="*/ 999627 h 1319003"/>
                <a:gd name="connsiteX65" fmla="*/ 265380 w 1059772"/>
                <a:gd name="connsiteY65" fmla="*/ 1016581 h 1319003"/>
                <a:gd name="connsiteX66" fmla="*/ 294131 w 1059772"/>
                <a:gd name="connsiteY66" fmla="*/ 1085202 h 1319003"/>
                <a:gd name="connsiteX67" fmla="*/ 310035 w 1059772"/>
                <a:gd name="connsiteY67" fmla="*/ 1114410 h 1319003"/>
                <a:gd name="connsiteX68" fmla="*/ 312317 w 1059772"/>
                <a:gd name="connsiteY68" fmla="*/ 1117583 h 1319003"/>
                <a:gd name="connsiteX69" fmla="*/ 323049 w 1059772"/>
                <a:gd name="connsiteY69" fmla="*/ 1148551 h 1319003"/>
                <a:gd name="connsiteX70" fmla="*/ 255745 w 1059772"/>
                <a:gd name="connsiteY70" fmla="*/ 1241597 h 1319003"/>
                <a:gd name="connsiteX71" fmla="*/ 231749 w 1059772"/>
                <a:gd name="connsiteY71" fmla="*/ 1241256 h 1319003"/>
                <a:gd name="connsiteX0" fmla="*/ 144406 w 1059772"/>
                <a:gd name="connsiteY0" fmla="*/ 47459 h 1319003"/>
                <a:gd name="connsiteX1" fmla="*/ 418001 w 1059772"/>
                <a:gd name="connsiteY1" fmla="*/ 0 h 1319003"/>
                <a:gd name="connsiteX2" fmla="*/ 377203 w 1059772"/>
                <a:gd name="connsiteY2" fmla="*/ 199776 h 1319003"/>
                <a:gd name="connsiteX3" fmla="*/ 391936 w 1059772"/>
                <a:gd name="connsiteY3" fmla="*/ 201350 h 1319003"/>
                <a:gd name="connsiteX4" fmla="*/ 557350 w 1059772"/>
                <a:gd name="connsiteY4" fmla="*/ 265044 h 1319003"/>
                <a:gd name="connsiteX5" fmla="*/ 560026 w 1059772"/>
                <a:gd name="connsiteY5" fmla="*/ 266860 h 1319003"/>
                <a:gd name="connsiteX6" fmla="*/ 562800 w 1059772"/>
                <a:gd name="connsiteY6" fmla="*/ 266131 h 1319003"/>
                <a:gd name="connsiteX7" fmla="*/ 855642 w 1059772"/>
                <a:gd name="connsiteY7" fmla="*/ 276724 h 1319003"/>
                <a:gd name="connsiteX8" fmla="*/ 855383 w 1059772"/>
                <a:gd name="connsiteY8" fmla="*/ 277624 h 1319003"/>
                <a:gd name="connsiteX9" fmla="*/ 865821 w 1059772"/>
                <a:gd name="connsiteY9" fmla="*/ 280552 h 1319003"/>
                <a:gd name="connsiteX10" fmla="*/ 884762 w 1059772"/>
                <a:gd name="connsiteY10" fmla="*/ 290267 h 1319003"/>
                <a:gd name="connsiteX11" fmla="*/ 915874 w 1059772"/>
                <a:gd name="connsiteY11" fmla="*/ 435609 h 1319003"/>
                <a:gd name="connsiteX12" fmla="*/ 809366 w 1059772"/>
                <a:gd name="connsiteY12" fmla="*/ 482036 h 1319003"/>
                <a:gd name="connsiteX13" fmla="*/ 797403 w 1059772"/>
                <a:gd name="connsiteY13" fmla="*/ 478681 h 1319003"/>
                <a:gd name="connsiteX14" fmla="*/ 797313 w 1059772"/>
                <a:gd name="connsiteY14" fmla="*/ 478990 h 1319003"/>
                <a:gd name="connsiteX15" fmla="*/ 538290 w 1059772"/>
                <a:gd name="connsiteY15" fmla="*/ 493051 h 1319003"/>
                <a:gd name="connsiteX16" fmla="*/ 520853 w 1059772"/>
                <a:gd name="connsiteY16" fmla="*/ 501373 h 1319003"/>
                <a:gd name="connsiteX17" fmla="*/ 532491 w 1059772"/>
                <a:gd name="connsiteY17" fmla="*/ 524655 h 1319003"/>
                <a:gd name="connsiteX18" fmla="*/ 918445 w 1059772"/>
                <a:gd name="connsiteY18" fmla="*/ 747102 h 1319003"/>
                <a:gd name="connsiteX19" fmla="*/ 952321 w 1059772"/>
                <a:gd name="connsiteY19" fmla="*/ 744915 h 1319003"/>
                <a:gd name="connsiteX20" fmla="*/ 957900 w 1059772"/>
                <a:gd name="connsiteY20" fmla="*/ 743711 h 1319003"/>
                <a:gd name="connsiteX21" fmla="*/ 976238 w 1059772"/>
                <a:gd name="connsiteY21" fmla="*/ 743391 h 1319003"/>
                <a:gd name="connsiteX22" fmla="*/ 1059495 w 1059772"/>
                <a:gd name="connsiteY22" fmla="*/ 838207 h 1319003"/>
                <a:gd name="connsiteX23" fmla="*/ 980528 w 1059772"/>
                <a:gd name="connsiteY23" fmla="*/ 918221 h 1319003"/>
                <a:gd name="connsiteX24" fmla="*/ 974021 w 1059772"/>
                <a:gd name="connsiteY24" fmla="*/ 918335 h 1319003"/>
                <a:gd name="connsiteX25" fmla="*/ 974030 w 1059772"/>
                <a:gd name="connsiteY25" fmla="*/ 918421 h 1319003"/>
                <a:gd name="connsiteX26" fmla="*/ 922140 w 1059772"/>
                <a:gd name="connsiteY26" fmla="*/ 921771 h 1319003"/>
                <a:gd name="connsiteX27" fmla="*/ 870840 w 1059772"/>
                <a:gd name="connsiteY27" fmla="*/ 920707 h 1319003"/>
                <a:gd name="connsiteX28" fmla="*/ 620068 w 1059772"/>
                <a:gd name="connsiteY28" fmla="*/ 848255 h 1319003"/>
                <a:gd name="connsiteX29" fmla="*/ 589927 w 1059772"/>
                <a:gd name="connsiteY29" fmla="*/ 829677 h 1319003"/>
                <a:gd name="connsiteX30" fmla="*/ 616709 w 1059772"/>
                <a:gd name="connsiteY30" fmla="*/ 854870 h 1319003"/>
                <a:gd name="connsiteX31" fmla="*/ 887630 w 1059772"/>
                <a:gd name="connsiteY31" fmla="*/ 979551 h 1319003"/>
                <a:gd name="connsiteX32" fmla="*/ 887524 w 1059772"/>
                <a:gd name="connsiteY32" fmla="*/ 980266 h 1319003"/>
                <a:gd name="connsiteX33" fmla="*/ 901527 w 1059772"/>
                <a:gd name="connsiteY33" fmla="*/ 981631 h 1319003"/>
                <a:gd name="connsiteX34" fmla="*/ 979852 w 1059772"/>
                <a:gd name="connsiteY34" fmla="*/ 1074589 h 1319003"/>
                <a:gd name="connsiteX35" fmla="*/ 881757 w 1059772"/>
                <a:gd name="connsiteY35" fmla="*/ 1169473 h 1319003"/>
                <a:gd name="connsiteX36" fmla="*/ 861988 w 1059772"/>
                <a:gd name="connsiteY36" fmla="*/ 1167546 h 1319003"/>
                <a:gd name="connsiteX37" fmla="*/ 857645 w 1059772"/>
                <a:gd name="connsiteY37" fmla="*/ 1166242 h 1319003"/>
                <a:gd name="connsiteX38" fmla="*/ 800804 w 1059772"/>
                <a:gd name="connsiteY38" fmla="*/ 1155368 h 1319003"/>
                <a:gd name="connsiteX39" fmla="*/ 449600 w 1059772"/>
                <a:gd name="connsiteY39" fmla="*/ 957070 h 1319003"/>
                <a:gd name="connsiteX40" fmla="*/ 432966 w 1059772"/>
                <a:gd name="connsiteY40" fmla="*/ 938380 h 1319003"/>
                <a:gd name="connsiteX41" fmla="*/ 442381 w 1059772"/>
                <a:gd name="connsiteY41" fmla="*/ 953343 h 1319003"/>
                <a:gd name="connsiteX42" fmla="*/ 634655 w 1059772"/>
                <a:gd name="connsiteY42" fmla="*/ 1125537 h 1319003"/>
                <a:gd name="connsiteX43" fmla="*/ 671306 w 1059772"/>
                <a:gd name="connsiteY43" fmla="*/ 1143091 h 1319003"/>
                <a:gd name="connsiteX44" fmla="*/ 680029 w 1059772"/>
                <a:gd name="connsiteY44" fmla="*/ 1145898 h 1319003"/>
                <a:gd name="connsiteX45" fmla="*/ 733112 w 1059772"/>
                <a:gd name="connsiteY45" fmla="*/ 1228910 h 1319003"/>
                <a:gd name="connsiteX46" fmla="*/ 646199 w 1059772"/>
                <a:gd name="connsiteY46" fmla="*/ 1319003 h 1319003"/>
                <a:gd name="connsiteX47" fmla="*/ 612368 w 1059772"/>
                <a:gd name="connsiteY47" fmla="*/ 1311923 h 1319003"/>
                <a:gd name="connsiteX48" fmla="*/ 608168 w 1059772"/>
                <a:gd name="connsiteY48" fmla="*/ 1309560 h 1319003"/>
                <a:gd name="connsiteX49" fmla="*/ 550918 w 1059772"/>
                <a:gd name="connsiteY49" fmla="*/ 1282139 h 1319003"/>
                <a:gd name="connsiteX50" fmla="*/ 272929 w 1059772"/>
                <a:gd name="connsiteY50" fmla="*/ 1018008 h 1319003"/>
                <a:gd name="connsiteX51" fmla="*/ 263877 w 1059772"/>
                <a:gd name="connsiteY51" fmla="*/ 1001363 h 1319003"/>
                <a:gd name="connsiteX52" fmla="*/ 260179 w 1059772"/>
                <a:gd name="connsiteY52" fmla="*/ 999627 h 1319003"/>
                <a:gd name="connsiteX53" fmla="*/ 265380 w 1059772"/>
                <a:gd name="connsiteY53" fmla="*/ 1016581 h 1319003"/>
                <a:gd name="connsiteX54" fmla="*/ 294131 w 1059772"/>
                <a:gd name="connsiteY54" fmla="*/ 1085202 h 1319003"/>
                <a:gd name="connsiteX55" fmla="*/ 310035 w 1059772"/>
                <a:gd name="connsiteY55" fmla="*/ 1114410 h 1319003"/>
                <a:gd name="connsiteX56" fmla="*/ 312317 w 1059772"/>
                <a:gd name="connsiteY56" fmla="*/ 1117583 h 1319003"/>
                <a:gd name="connsiteX57" fmla="*/ 323049 w 1059772"/>
                <a:gd name="connsiteY57" fmla="*/ 1148551 h 1319003"/>
                <a:gd name="connsiteX58" fmla="*/ 255745 w 1059772"/>
                <a:gd name="connsiteY58" fmla="*/ 1241597 h 1319003"/>
                <a:gd name="connsiteX59" fmla="*/ 231749 w 1059772"/>
                <a:gd name="connsiteY59" fmla="*/ 1241256 h 1319003"/>
                <a:gd name="connsiteX60" fmla="*/ 175907 w 1059772"/>
                <a:gd name="connsiteY60" fmla="*/ 1201964 h 1319003"/>
                <a:gd name="connsiteX61" fmla="*/ 173033 w 1059772"/>
                <a:gd name="connsiteY61" fmla="*/ 1195732 h 1319003"/>
                <a:gd name="connsiteX62" fmla="*/ 151573 w 1059772"/>
                <a:gd name="connsiteY62" fmla="*/ 1156319 h 1319003"/>
                <a:gd name="connsiteX63" fmla="*/ 75653 w 1059772"/>
                <a:gd name="connsiteY63" fmla="*/ 837558 h 1319003"/>
                <a:gd name="connsiteX64" fmla="*/ 76737 w 1059772"/>
                <a:gd name="connsiteY64" fmla="*/ 798091 h 1319003"/>
                <a:gd name="connsiteX65" fmla="*/ 64179 w 1059772"/>
                <a:gd name="connsiteY65" fmla="*/ 772999 h 1319003"/>
                <a:gd name="connsiteX66" fmla="*/ 24807 w 1059772"/>
                <a:gd name="connsiteY66" fmla="*/ 661975 h 1319003"/>
                <a:gd name="connsiteX67" fmla="*/ 25270 w 1059772"/>
                <a:gd name="connsiteY67" fmla="*/ 319176 h 1319003"/>
                <a:gd name="connsiteX68" fmla="*/ 34629 w 1059772"/>
                <a:gd name="connsiteY68" fmla="*/ 296444 h 1319003"/>
                <a:gd name="connsiteX69" fmla="*/ 13495 w 1059772"/>
                <a:gd name="connsiteY69" fmla="*/ 192959 h 1319003"/>
                <a:gd name="connsiteX70" fmla="*/ 33874 w 1059772"/>
                <a:gd name="connsiteY70" fmla="*/ 163967 h 1319003"/>
                <a:gd name="connsiteX71" fmla="*/ 251571 w 1059772"/>
                <a:gd name="connsiteY71" fmla="*/ 154623 h 1319003"/>
                <a:gd name="connsiteX0" fmla="*/ 144406 w 1059772"/>
                <a:gd name="connsiteY0" fmla="*/ 47459 h 1319003"/>
                <a:gd name="connsiteX1" fmla="*/ 418001 w 1059772"/>
                <a:gd name="connsiteY1" fmla="*/ 0 h 1319003"/>
                <a:gd name="connsiteX2" fmla="*/ 377203 w 1059772"/>
                <a:gd name="connsiteY2" fmla="*/ 199776 h 1319003"/>
                <a:gd name="connsiteX3" fmla="*/ 391936 w 1059772"/>
                <a:gd name="connsiteY3" fmla="*/ 201350 h 1319003"/>
                <a:gd name="connsiteX4" fmla="*/ 557350 w 1059772"/>
                <a:gd name="connsiteY4" fmla="*/ 265044 h 1319003"/>
                <a:gd name="connsiteX5" fmla="*/ 560026 w 1059772"/>
                <a:gd name="connsiteY5" fmla="*/ 266860 h 1319003"/>
                <a:gd name="connsiteX6" fmla="*/ 562800 w 1059772"/>
                <a:gd name="connsiteY6" fmla="*/ 266131 h 1319003"/>
                <a:gd name="connsiteX7" fmla="*/ 855642 w 1059772"/>
                <a:gd name="connsiteY7" fmla="*/ 276724 h 1319003"/>
                <a:gd name="connsiteX8" fmla="*/ 855383 w 1059772"/>
                <a:gd name="connsiteY8" fmla="*/ 277624 h 1319003"/>
                <a:gd name="connsiteX9" fmla="*/ 865821 w 1059772"/>
                <a:gd name="connsiteY9" fmla="*/ 280552 h 1319003"/>
                <a:gd name="connsiteX10" fmla="*/ 884762 w 1059772"/>
                <a:gd name="connsiteY10" fmla="*/ 290267 h 1319003"/>
                <a:gd name="connsiteX11" fmla="*/ 915874 w 1059772"/>
                <a:gd name="connsiteY11" fmla="*/ 435609 h 1319003"/>
                <a:gd name="connsiteX12" fmla="*/ 809366 w 1059772"/>
                <a:gd name="connsiteY12" fmla="*/ 482036 h 1319003"/>
                <a:gd name="connsiteX13" fmla="*/ 797403 w 1059772"/>
                <a:gd name="connsiteY13" fmla="*/ 478681 h 1319003"/>
                <a:gd name="connsiteX14" fmla="*/ 797313 w 1059772"/>
                <a:gd name="connsiteY14" fmla="*/ 478990 h 1319003"/>
                <a:gd name="connsiteX15" fmla="*/ 538290 w 1059772"/>
                <a:gd name="connsiteY15" fmla="*/ 493051 h 1319003"/>
                <a:gd name="connsiteX16" fmla="*/ 520853 w 1059772"/>
                <a:gd name="connsiteY16" fmla="*/ 501373 h 1319003"/>
                <a:gd name="connsiteX17" fmla="*/ 532491 w 1059772"/>
                <a:gd name="connsiteY17" fmla="*/ 524655 h 1319003"/>
                <a:gd name="connsiteX18" fmla="*/ 918445 w 1059772"/>
                <a:gd name="connsiteY18" fmla="*/ 747102 h 1319003"/>
                <a:gd name="connsiteX19" fmla="*/ 952321 w 1059772"/>
                <a:gd name="connsiteY19" fmla="*/ 744915 h 1319003"/>
                <a:gd name="connsiteX20" fmla="*/ 957900 w 1059772"/>
                <a:gd name="connsiteY20" fmla="*/ 743711 h 1319003"/>
                <a:gd name="connsiteX21" fmla="*/ 976238 w 1059772"/>
                <a:gd name="connsiteY21" fmla="*/ 743391 h 1319003"/>
                <a:gd name="connsiteX22" fmla="*/ 1059495 w 1059772"/>
                <a:gd name="connsiteY22" fmla="*/ 838207 h 1319003"/>
                <a:gd name="connsiteX23" fmla="*/ 980528 w 1059772"/>
                <a:gd name="connsiteY23" fmla="*/ 918221 h 1319003"/>
                <a:gd name="connsiteX24" fmla="*/ 974021 w 1059772"/>
                <a:gd name="connsiteY24" fmla="*/ 918335 h 1319003"/>
                <a:gd name="connsiteX25" fmla="*/ 974030 w 1059772"/>
                <a:gd name="connsiteY25" fmla="*/ 918421 h 1319003"/>
                <a:gd name="connsiteX26" fmla="*/ 922140 w 1059772"/>
                <a:gd name="connsiteY26" fmla="*/ 921771 h 1319003"/>
                <a:gd name="connsiteX27" fmla="*/ 870840 w 1059772"/>
                <a:gd name="connsiteY27" fmla="*/ 920707 h 1319003"/>
                <a:gd name="connsiteX28" fmla="*/ 620068 w 1059772"/>
                <a:gd name="connsiteY28" fmla="*/ 848255 h 1319003"/>
                <a:gd name="connsiteX29" fmla="*/ 589927 w 1059772"/>
                <a:gd name="connsiteY29" fmla="*/ 829677 h 1319003"/>
                <a:gd name="connsiteX30" fmla="*/ 616709 w 1059772"/>
                <a:gd name="connsiteY30" fmla="*/ 854870 h 1319003"/>
                <a:gd name="connsiteX31" fmla="*/ 887630 w 1059772"/>
                <a:gd name="connsiteY31" fmla="*/ 979551 h 1319003"/>
                <a:gd name="connsiteX32" fmla="*/ 887524 w 1059772"/>
                <a:gd name="connsiteY32" fmla="*/ 980266 h 1319003"/>
                <a:gd name="connsiteX33" fmla="*/ 901527 w 1059772"/>
                <a:gd name="connsiteY33" fmla="*/ 981631 h 1319003"/>
                <a:gd name="connsiteX34" fmla="*/ 979852 w 1059772"/>
                <a:gd name="connsiteY34" fmla="*/ 1074589 h 1319003"/>
                <a:gd name="connsiteX35" fmla="*/ 881757 w 1059772"/>
                <a:gd name="connsiteY35" fmla="*/ 1169473 h 1319003"/>
                <a:gd name="connsiteX36" fmla="*/ 861988 w 1059772"/>
                <a:gd name="connsiteY36" fmla="*/ 1167546 h 1319003"/>
                <a:gd name="connsiteX37" fmla="*/ 857645 w 1059772"/>
                <a:gd name="connsiteY37" fmla="*/ 1166242 h 1319003"/>
                <a:gd name="connsiteX38" fmla="*/ 800804 w 1059772"/>
                <a:gd name="connsiteY38" fmla="*/ 1155368 h 1319003"/>
                <a:gd name="connsiteX39" fmla="*/ 449600 w 1059772"/>
                <a:gd name="connsiteY39" fmla="*/ 957070 h 1319003"/>
                <a:gd name="connsiteX40" fmla="*/ 432966 w 1059772"/>
                <a:gd name="connsiteY40" fmla="*/ 938380 h 1319003"/>
                <a:gd name="connsiteX41" fmla="*/ 442381 w 1059772"/>
                <a:gd name="connsiteY41" fmla="*/ 953343 h 1319003"/>
                <a:gd name="connsiteX42" fmla="*/ 634655 w 1059772"/>
                <a:gd name="connsiteY42" fmla="*/ 1125537 h 1319003"/>
                <a:gd name="connsiteX43" fmla="*/ 671306 w 1059772"/>
                <a:gd name="connsiteY43" fmla="*/ 1143091 h 1319003"/>
                <a:gd name="connsiteX44" fmla="*/ 680029 w 1059772"/>
                <a:gd name="connsiteY44" fmla="*/ 1145898 h 1319003"/>
                <a:gd name="connsiteX45" fmla="*/ 733112 w 1059772"/>
                <a:gd name="connsiteY45" fmla="*/ 1228910 h 1319003"/>
                <a:gd name="connsiteX46" fmla="*/ 646199 w 1059772"/>
                <a:gd name="connsiteY46" fmla="*/ 1319003 h 1319003"/>
                <a:gd name="connsiteX47" fmla="*/ 612368 w 1059772"/>
                <a:gd name="connsiteY47" fmla="*/ 1311923 h 1319003"/>
                <a:gd name="connsiteX48" fmla="*/ 608168 w 1059772"/>
                <a:gd name="connsiteY48" fmla="*/ 1309560 h 1319003"/>
                <a:gd name="connsiteX49" fmla="*/ 550918 w 1059772"/>
                <a:gd name="connsiteY49" fmla="*/ 1282139 h 1319003"/>
                <a:gd name="connsiteX50" fmla="*/ 272929 w 1059772"/>
                <a:gd name="connsiteY50" fmla="*/ 1018008 h 1319003"/>
                <a:gd name="connsiteX51" fmla="*/ 263877 w 1059772"/>
                <a:gd name="connsiteY51" fmla="*/ 1001363 h 1319003"/>
                <a:gd name="connsiteX52" fmla="*/ 260179 w 1059772"/>
                <a:gd name="connsiteY52" fmla="*/ 999627 h 1319003"/>
                <a:gd name="connsiteX53" fmla="*/ 265380 w 1059772"/>
                <a:gd name="connsiteY53" fmla="*/ 1016581 h 1319003"/>
                <a:gd name="connsiteX54" fmla="*/ 294131 w 1059772"/>
                <a:gd name="connsiteY54" fmla="*/ 1085202 h 1319003"/>
                <a:gd name="connsiteX55" fmla="*/ 310035 w 1059772"/>
                <a:gd name="connsiteY55" fmla="*/ 1114410 h 1319003"/>
                <a:gd name="connsiteX56" fmla="*/ 312317 w 1059772"/>
                <a:gd name="connsiteY56" fmla="*/ 1117583 h 1319003"/>
                <a:gd name="connsiteX57" fmla="*/ 323049 w 1059772"/>
                <a:gd name="connsiteY57" fmla="*/ 1148551 h 1319003"/>
                <a:gd name="connsiteX58" fmla="*/ 255745 w 1059772"/>
                <a:gd name="connsiteY58" fmla="*/ 1241597 h 1319003"/>
                <a:gd name="connsiteX59" fmla="*/ 231749 w 1059772"/>
                <a:gd name="connsiteY59" fmla="*/ 1241256 h 1319003"/>
                <a:gd name="connsiteX60" fmla="*/ 175907 w 1059772"/>
                <a:gd name="connsiteY60" fmla="*/ 1201964 h 1319003"/>
                <a:gd name="connsiteX61" fmla="*/ 173033 w 1059772"/>
                <a:gd name="connsiteY61" fmla="*/ 1195732 h 1319003"/>
                <a:gd name="connsiteX62" fmla="*/ 151573 w 1059772"/>
                <a:gd name="connsiteY62" fmla="*/ 1156319 h 1319003"/>
                <a:gd name="connsiteX63" fmla="*/ 75653 w 1059772"/>
                <a:gd name="connsiteY63" fmla="*/ 837558 h 1319003"/>
                <a:gd name="connsiteX64" fmla="*/ 76737 w 1059772"/>
                <a:gd name="connsiteY64" fmla="*/ 798091 h 1319003"/>
                <a:gd name="connsiteX65" fmla="*/ 64179 w 1059772"/>
                <a:gd name="connsiteY65" fmla="*/ 772999 h 1319003"/>
                <a:gd name="connsiteX66" fmla="*/ 24807 w 1059772"/>
                <a:gd name="connsiteY66" fmla="*/ 661975 h 1319003"/>
                <a:gd name="connsiteX67" fmla="*/ 25270 w 1059772"/>
                <a:gd name="connsiteY67" fmla="*/ 319176 h 1319003"/>
                <a:gd name="connsiteX68" fmla="*/ 34629 w 1059772"/>
                <a:gd name="connsiteY68" fmla="*/ 296444 h 1319003"/>
                <a:gd name="connsiteX69" fmla="*/ 13495 w 1059772"/>
                <a:gd name="connsiteY69" fmla="*/ 192959 h 1319003"/>
                <a:gd name="connsiteX70" fmla="*/ 33874 w 1059772"/>
                <a:gd name="connsiteY70" fmla="*/ 163967 h 1319003"/>
                <a:gd name="connsiteX0" fmla="*/ 418001 w 1059772"/>
                <a:gd name="connsiteY0" fmla="*/ 0 h 1319003"/>
                <a:gd name="connsiteX1" fmla="*/ 377203 w 1059772"/>
                <a:gd name="connsiteY1" fmla="*/ 199776 h 1319003"/>
                <a:gd name="connsiteX2" fmla="*/ 391936 w 1059772"/>
                <a:gd name="connsiteY2" fmla="*/ 201350 h 1319003"/>
                <a:gd name="connsiteX3" fmla="*/ 557350 w 1059772"/>
                <a:gd name="connsiteY3" fmla="*/ 265044 h 1319003"/>
                <a:gd name="connsiteX4" fmla="*/ 560026 w 1059772"/>
                <a:gd name="connsiteY4" fmla="*/ 266860 h 1319003"/>
                <a:gd name="connsiteX5" fmla="*/ 562800 w 1059772"/>
                <a:gd name="connsiteY5" fmla="*/ 266131 h 1319003"/>
                <a:gd name="connsiteX6" fmla="*/ 855642 w 1059772"/>
                <a:gd name="connsiteY6" fmla="*/ 276724 h 1319003"/>
                <a:gd name="connsiteX7" fmla="*/ 855383 w 1059772"/>
                <a:gd name="connsiteY7" fmla="*/ 277624 h 1319003"/>
                <a:gd name="connsiteX8" fmla="*/ 865821 w 1059772"/>
                <a:gd name="connsiteY8" fmla="*/ 280552 h 1319003"/>
                <a:gd name="connsiteX9" fmla="*/ 884762 w 1059772"/>
                <a:gd name="connsiteY9" fmla="*/ 290267 h 1319003"/>
                <a:gd name="connsiteX10" fmla="*/ 915874 w 1059772"/>
                <a:gd name="connsiteY10" fmla="*/ 435609 h 1319003"/>
                <a:gd name="connsiteX11" fmla="*/ 809366 w 1059772"/>
                <a:gd name="connsiteY11" fmla="*/ 482036 h 1319003"/>
                <a:gd name="connsiteX12" fmla="*/ 797403 w 1059772"/>
                <a:gd name="connsiteY12" fmla="*/ 478681 h 1319003"/>
                <a:gd name="connsiteX13" fmla="*/ 797313 w 1059772"/>
                <a:gd name="connsiteY13" fmla="*/ 478990 h 1319003"/>
                <a:gd name="connsiteX14" fmla="*/ 538290 w 1059772"/>
                <a:gd name="connsiteY14" fmla="*/ 493051 h 1319003"/>
                <a:gd name="connsiteX15" fmla="*/ 520853 w 1059772"/>
                <a:gd name="connsiteY15" fmla="*/ 501373 h 1319003"/>
                <a:gd name="connsiteX16" fmla="*/ 532491 w 1059772"/>
                <a:gd name="connsiteY16" fmla="*/ 524655 h 1319003"/>
                <a:gd name="connsiteX17" fmla="*/ 918445 w 1059772"/>
                <a:gd name="connsiteY17" fmla="*/ 747102 h 1319003"/>
                <a:gd name="connsiteX18" fmla="*/ 952321 w 1059772"/>
                <a:gd name="connsiteY18" fmla="*/ 744915 h 1319003"/>
                <a:gd name="connsiteX19" fmla="*/ 957900 w 1059772"/>
                <a:gd name="connsiteY19" fmla="*/ 743711 h 1319003"/>
                <a:gd name="connsiteX20" fmla="*/ 976238 w 1059772"/>
                <a:gd name="connsiteY20" fmla="*/ 743391 h 1319003"/>
                <a:gd name="connsiteX21" fmla="*/ 1059495 w 1059772"/>
                <a:gd name="connsiteY21" fmla="*/ 838207 h 1319003"/>
                <a:gd name="connsiteX22" fmla="*/ 980528 w 1059772"/>
                <a:gd name="connsiteY22" fmla="*/ 918221 h 1319003"/>
                <a:gd name="connsiteX23" fmla="*/ 974021 w 1059772"/>
                <a:gd name="connsiteY23" fmla="*/ 918335 h 1319003"/>
                <a:gd name="connsiteX24" fmla="*/ 974030 w 1059772"/>
                <a:gd name="connsiteY24" fmla="*/ 918421 h 1319003"/>
                <a:gd name="connsiteX25" fmla="*/ 922140 w 1059772"/>
                <a:gd name="connsiteY25" fmla="*/ 921771 h 1319003"/>
                <a:gd name="connsiteX26" fmla="*/ 870840 w 1059772"/>
                <a:gd name="connsiteY26" fmla="*/ 920707 h 1319003"/>
                <a:gd name="connsiteX27" fmla="*/ 620068 w 1059772"/>
                <a:gd name="connsiteY27" fmla="*/ 848255 h 1319003"/>
                <a:gd name="connsiteX28" fmla="*/ 589927 w 1059772"/>
                <a:gd name="connsiteY28" fmla="*/ 829677 h 1319003"/>
                <a:gd name="connsiteX29" fmla="*/ 616709 w 1059772"/>
                <a:gd name="connsiteY29" fmla="*/ 854870 h 1319003"/>
                <a:gd name="connsiteX30" fmla="*/ 887630 w 1059772"/>
                <a:gd name="connsiteY30" fmla="*/ 979551 h 1319003"/>
                <a:gd name="connsiteX31" fmla="*/ 887524 w 1059772"/>
                <a:gd name="connsiteY31" fmla="*/ 980266 h 1319003"/>
                <a:gd name="connsiteX32" fmla="*/ 901527 w 1059772"/>
                <a:gd name="connsiteY32" fmla="*/ 981631 h 1319003"/>
                <a:gd name="connsiteX33" fmla="*/ 979852 w 1059772"/>
                <a:gd name="connsiteY33" fmla="*/ 1074589 h 1319003"/>
                <a:gd name="connsiteX34" fmla="*/ 881757 w 1059772"/>
                <a:gd name="connsiteY34" fmla="*/ 1169473 h 1319003"/>
                <a:gd name="connsiteX35" fmla="*/ 861988 w 1059772"/>
                <a:gd name="connsiteY35" fmla="*/ 1167546 h 1319003"/>
                <a:gd name="connsiteX36" fmla="*/ 857645 w 1059772"/>
                <a:gd name="connsiteY36" fmla="*/ 1166242 h 1319003"/>
                <a:gd name="connsiteX37" fmla="*/ 800804 w 1059772"/>
                <a:gd name="connsiteY37" fmla="*/ 1155368 h 1319003"/>
                <a:gd name="connsiteX38" fmla="*/ 449600 w 1059772"/>
                <a:gd name="connsiteY38" fmla="*/ 957070 h 1319003"/>
                <a:gd name="connsiteX39" fmla="*/ 432966 w 1059772"/>
                <a:gd name="connsiteY39" fmla="*/ 938380 h 1319003"/>
                <a:gd name="connsiteX40" fmla="*/ 442381 w 1059772"/>
                <a:gd name="connsiteY40" fmla="*/ 953343 h 1319003"/>
                <a:gd name="connsiteX41" fmla="*/ 634655 w 1059772"/>
                <a:gd name="connsiteY41" fmla="*/ 1125537 h 1319003"/>
                <a:gd name="connsiteX42" fmla="*/ 671306 w 1059772"/>
                <a:gd name="connsiteY42" fmla="*/ 1143091 h 1319003"/>
                <a:gd name="connsiteX43" fmla="*/ 680029 w 1059772"/>
                <a:gd name="connsiteY43" fmla="*/ 1145898 h 1319003"/>
                <a:gd name="connsiteX44" fmla="*/ 733112 w 1059772"/>
                <a:gd name="connsiteY44" fmla="*/ 1228910 h 1319003"/>
                <a:gd name="connsiteX45" fmla="*/ 646199 w 1059772"/>
                <a:gd name="connsiteY45" fmla="*/ 1319003 h 1319003"/>
                <a:gd name="connsiteX46" fmla="*/ 612368 w 1059772"/>
                <a:gd name="connsiteY46" fmla="*/ 1311923 h 1319003"/>
                <a:gd name="connsiteX47" fmla="*/ 608168 w 1059772"/>
                <a:gd name="connsiteY47" fmla="*/ 1309560 h 1319003"/>
                <a:gd name="connsiteX48" fmla="*/ 550918 w 1059772"/>
                <a:gd name="connsiteY48" fmla="*/ 1282139 h 1319003"/>
                <a:gd name="connsiteX49" fmla="*/ 272929 w 1059772"/>
                <a:gd name="connsiteY49" fmla="*/ 1018008 h 1319003"/>
                <a:gd name="connsiteX50" fmla="*/ 263877 w 1059772"/>
                <a:gd name="connsiteY50" fmla="*/ 1001363 h 1319003"/>
                <a:gd name="connsiteX51" fmla="*/ 260179 w 1059772"/>
                <a:gd name="connsiteY51" fmla="*/ 999627 h 1319003"/>
                <a:gd name="connsiteX52" fmla="*/ 265380 w 1059772"/>
                <a:gd name="connsiteY52" fmla="*/ 1016581 h 1319003"/>
                <a:gd name="connsiteX53" fmla="*/ 294131 w 1059772"/>
                <a:gd name="connsiteY53" fmla="*/ 1085202 h 1319003"/>
                <a:gd name="connsiteX54" fmla="*/ 310035 w 1059772"/>
                <a:gd name="connsiteY54" fmla="*/ 1114410 h 1319003"/>
                <a:gd name="connsiteX55" fmla="*/ 312317 w 1059772"/>
                <a:gd name="connsiteY55" fmla="*/ 1117583 h 1319003"/>
                <a:gd name="connsiteX56" fmla="*/ 323049 w 1059772"/>
                <a:gd name="connsiteY56" fmla="*/ 1148551 h 1319003"/>
                <a:gd name="connsiteX57" fmla="*/ 255745 w 1059772"/>
                <a:gd name="connsiteY57" fmla="*/ 1241597 h 1319003"/>
                <a:gd name="connsiteX58" fmla="*/ 231749 w 1059772"/>
                <a:gd name="connsiteY58" fmla="*/ 1241256 h 1319003"/>
                <a:gd name="connsiteX59" fmla="*/ 175907 w 1059772"/>
                <a:gd name="connsiteY59" fmla="*/ 1201964 h 1319003"/>
                <a:gd name="connsiteX60" fmla="*/ 173033 w 1059772"/>
                <a:gd name="connsiteY60" fmla="*/ 1195732 h 1319003"/>
                <a:gd name="connsiteX61" fmla="*/ 151573 w 1059772"/>
                <a:gd name="connsiteY61" fmla="*/ 1156319 h 1319003"/>
                <a:gd name="connsiteX62" fmla="*/ 75653 w 1059772"/>
                <a:gd name="connsiteY62" fmla="*/ 837558 h 1319003"/>
                <a:gd name="connsiteX63" fmla="*/ 76737 w 1059772"/>
                <a:gd name="connsiteY63" fmla="*/ 798091 h 1319003"/>
                <a:gd name="connsiteX64" fmla="*/ 64179 w 1059772"/>
                <a:gd name="connsiteY64" fmla="*/ 772999 h 1319003"/>
                <a:gd name="connsiteX65" fmla="*/ 24807 w 1059772"/>
                <a:gd name="connsiteY65" fmla="*/ 661975 h 1319003"/>
                <a:gd name="connsiteX66" fmla="*/ 25270 w 1059772"/>
                <a:gd name="connsiteY66" fmla="*/ 319176 h 1319003"/>
                <a:gd name="connsiteX67" fmla="*/ 34629 w 1059772"/>
                <a:gd name="connsiteY67" fmla="*/ 296444 h 1319003"/>
                <a:gd name="connsiteX68" fmla="*/ 13495 w 1059772"/>
                <a:gd name="connsiteY68" fmla="*/ 192959 h 1319003"/>
                <a:gd name="connsiteX69" fmla="*/ 33874 w 1059772"/>
                <a:gd name="connsiteY69" fmla="*/ 163967 h 1319003"/>
                <a:gd name="connsiteX0" fmla="*/ 309081 w 1059772"/>
                <a:gd name="connsiteY0" fmla="*/ 0 h 1483971"/>
                <a:gd name="connsiteX1" fmla="*/ 377203 w 1059772"/>
                <a:gd name="connsiteY1" fmla="*/ 364744 h 1483971"/>
                <a:gd name="connsiteX2" fmla="*/ 391936 w 1059772"/>
                <a:gd name="connsiteY2" fmla="*/ 366318 h 1483971"/>
                <a:gd name="connsiteX3" fmla="*/ 557350 w 1059772"/>
                <a:gd name="connsiteY3" fmla="*/ 430012 h 1483971"/>
                <a:gd name="connsiteX4" fmla="*/ 560026 w 1059772"/>
                <a:gd name="connsiteY4" fmla="*/ 431828 h 1483971"/>
                <a:gd name="connsiteX5" fmla="*/ 562800 w 1059772"/>
                <a:gd name="connsiteY5" fmla="*/ 431099 h 1483971"/>
                <a:gd name="connsiteX6" fmla="*/ 855642 w 1059772"/>
                <a:gd name="connsiteY6" fmla="*/ 441692 h 1483971"/>
                <a:gd name="connsiteX7" fmla="*/ 855383 w 1059772"/>
                <a:gd name="connsiteY7" fmla="*/ 442592 h 1483971"/>
                <a:gd name="connsiteX8" fmla="*/ 865821 w 1059772"/>
                <a:gd name="connsiteY8" fmla="*/ 445520 h 1483971"/>
                <a:gd name="connsiteX9" fmla="*/ 884762 w 1059772"/>
                <a:gd name="connsiteY9" fmla="*/ 455235 h 1483971"/>
                <a:gd name="connsiteX10" fmla="*/ 915874 w 1059772"/>
                <a:gd name="connsiteY10" fmla="*/ 600577 h 1483971"/>
                <a:gd name="connsiteX11" fmla="*/ 809366 w 1059772"/>
                <a:gd name="connsiteY11" fmla="*/ 647004 h 1483971"/>
                <a:gd name="connsiteX12" fmla="*/ 797403 w 1059772"/>
                <a:gd name="connsiteY12" fmla="*/ 643649 h 1483971"/>
                <a:gd name="connsiteX13" fmla="*/ 797313 w 1059772"/>
                <a:gd name="connsiteY13" fmla="*/ 643958 h 1483971"/>
                <a:gd name="connsiteX14" fmla="*/ 538290 w 1059772"/>
                <a:gd name="connsiteY14" fmla="*/ 658019 h 1483971"/>
                <a:gd name="connsiteX15" fmla="*/ 520853 w 1059772"/>
                <a:gd name="connsiteY15" fmla="*/ 666341 h 1483971"/>
                <a:gd name="connsiteX16" fmla="*/ 532491 w 1059772"/>
                <a:gd name="connsiteY16" fmla="*/ 689623 h 1483971"/>
                <a:gd name="connsiteX17" fmla="*/ 918445 w 1059772"/>
                <a:gd name="connsiteY17" fmla="*/ 912070 h 1483971"/>
                <a:gd name="connsiteX18" fmla="*/ 952321 w 1059772"/>
                <a:gd name="connsiteY18" fmla="*/ 909883 h 1483971"/>
                <a:gd name="connsiteX19" fmla="*/ 957900 w 1059772"/>
                <a:gd name="connsiteY19" fmla="*/ 908679 h 1483971"/>
                <a:gd name="connsiteX20" fmla="*/ 976238 w 1059772"/>
                <a:gd name="connsiteY20" fmla="*/ 908359 h 1483971"/>
                <a:gd name="connsiteX21" fmla="*/ 1059495 w 1059772"/>
                <a:gd name="connsiteY21" fmla="*/ 1003175 h 1483971"/>
                <a:gd name="connsiteX22" fmla="*/ 980528 w 1059772"/>
                <a:gd name="connsiteY22" fmla="*/ 1083189 h 1483971"/>
                <a:gd name="connsiteX23" fmla="*/ 974021 w 1059772"/>
                <a:gd name="connsiteY23" fmla="*/ 1083303 h 1483971"/>
                <a:gd name="connsiteX24" fmla="*/ 974030 w 1059772"/>
                <a:gd name="connsiteY24" fmla="*/ 1083389 h 1483971"/>
                <a:gd name="connsiteX25" fmla="*/ 922140 w 1059772"/>
                <a:gd name="connsiteY25" fmla="*/ 1086739 h 1483971"/>
                <a:gd name="connsiteX26" fmla="*/ 870840 w 1059772"/>
                <a:gd name="connsiteY26" fmla="*/ 1085675 h 1483971"/>
                <a:gd name="connsiteX27" fmla="*/ 620068 w 1059772"/>
                <a:gd name="connsiteY27" fmla="*/ 1013223 h 1483971"/>
                <a:gd name="connsiteX28" fmla="*/ 589927 w 1059772"/>
                <a:gd name="connsiteY28" fmla="*/ 994645 h 1483971"/>
                <a:gd name="connsiteX29" fmla="*/ 616709 w 1059772"/>
                <a:gd name="connsiteY29" fmla="*/ 1019838 h 1483971"/>
                <a:gd name="connsiteX30" fmla="*/ 887630 w 1059772"/>
                <a:gd name="connsiteY30" fmla="*/ 1144519 h 1483971"/>
                <a:gd name="connsiteX31" fmla="*/ 887524 w 1059772"/>
                <a:gd name="connsiteY31" fmla="*/ 1145234 h 1483971"/>
                <a:gd name="connsiteX32" fmla="*/ 901527 w 1059772"/>
                <a:gd name="connsiteY32" fmla="*/ 1146599 h 1483971"/>
                <a:gd name="connsiteX33" fmla="*/ 979852 w 1059772"/>
                <a:gd name="connsiteY33" fmla="*/ 1239557 h 1483971"/>
                <a:gd name="connsiteX34" fmla="*/ 881757 w 1059772"/>
                <a:gd name="connsiteY34" fmla="*/ 1334441 h 1483971"/>
                <a:gd name="connsiteX35" fmla="*/ 861988 w 1059772"/>
                <a:gd name="connsiteY35" fmla="*/ 1332514 h 1483971"/>
                <a:gd name="connsiteX36" fmla="*/ 857645 w 1059772"/>
                <a:gd name="connsiteY36" fmla="*/ 1331210 h 1483971"/>
                <a:gd name="connsiteX37" fmla="*/ 800804 w 1059772"/>
                <a:gd name="connsiteY37" fmla="*/ 1320336 h 1483971"/>
                <a:gd name="connsiteX38" fmla="*/ 449600 w 1059772"/>
                <a:gd name="connsiteY38" fmla="*/ 1122038 h 1483971"/>
                <a:gd name="connsiteX39" fmla="*/ 432966 w 1059772"/>
                <a:gd name="connsiteY39" fmla="*/ 1103348 h 1483971"/>
                <a:gd name="connsiteX40" fmla="*/ 442381 w 1059772"/>
                <a:gd name="connsiteY40" fmla="*/ 1118311 h 1483971"/>
                <a:gd name="connsiteX41" fmla="*/ 634655 w 1059772"/>
                <a:gd name="connsiteY41" fmla="*/ 1290505 h 1483971"/>
                <a:gd name="connsiteX42" fmla="*/ 671306 w 1059772"/>
                <a:gd name="connsiteY42" fmla="*/ 1308059 h 1483971"/>
                <a:gd name="connsiteX43" fmla="*/ 680029 w 1059772"/>
                <a:gd name="connsiteY43" fmla="*/ 1310866 h 1483971"/>
                <a:gd name="connsiteX44" fmla="*/ 733112 w 1059772"/>
                <a:gd name="connsiteY44" fmla="*/ 1393878 h 1483971"/>
                <a:gd name="connsiteX45" fmla="*/ 646199 w 1059772"/>
                <a:gd name="connsiteY45" fmla="*/ 1483971 h 1483971"/>
                <a:gd name="connsiteX46" fmla="*/ 612368 w 1059772"/>
                <a:gd name="connsiteY46" fmla="*/ 1476891 h 1483971"/>
                <a:gd name="connsiteX47" fmla="*/ 608168 w 1059772"/>
                <a:gd name="connsiteY47" fmla="*/ 1474528 h 1483971"/>
                <a:gd name="connsiteX48" fmla="*/ 550918 w 1059772"/>
                <a:gd name="connsiteY48" fmla="*/ 1447107 h 1483971"/>
                <a:gd name="connsiteX49" fmla="*/ 272929 w 1059772"/>
                <a:gd name="connsiteY49" fmla="*/ 1182976 h 1483971"/>
                <a:gd name="connsiteX50" fmla="*/ 263877 w 1059772"/>
                <a:gd name="connsiteY50" fmla="*/ 1166331 h 1483971"/>
                <a:gd name="connsiteX51" fmla="*/ 260179 w 1059772"/>
                <a:gd name="connsiteY51" fmla="*/ 1164595 h 1483971"/>
                <a:gd name="connsiteX52" fmla="*/ 265380 w 1059772"/>
                <a:gd name="connsiteY52" fmla="*/ 1181549 h 1483971"/>
                <a:gd name="connsiteX53" fmla="*/ 294131 w 1059772"/>
                <a:gd name="connsiteY53" fmla="*/ 1250170 h 1483971"/>
                <a:gd name="connsiteX54" fmla="*/ 310035 w 1059772"/>
                <a:gd name="connsiteY54" fmla="*/ 1279378 h 1483971"/>
                <a:gd name="connsiteX55" fmla="*/ 312317 w 1059772"/>
                <a:gd name="connsiteY55" fmla="*/ 1282551 h 1483971"/>
                <a:gd name="connsiteX56" fmla="*/ 323049 w 1059772"/>
                <a:gd name="connsiteY56" fmla="*/ 1313519 h 1483971"/>
                <a:gd name="connsiteX57" fmla="*/ 255745 w 1059772"/>
                <a:gd name="connsiteY57" fmla="*/ 1406565 h 1483971"/>
                <a:gd name="connsiteX58" fmla="*/ 231749 w 1059772"/>
                <a:gd name="connsiteY58" fmla="*/ 1406224 h 1483971"/>
                <a:gd name="connsiteX59" fmla="*/ 175907 w 1059772"/>
                <a:gd name="connsiteY59" fmla="*/ 1366932 h 1483971"/>
                <a:gd name="connsiteX60" fmla="*/ 173033 w 1059772"/>
                <a:gd name="connsiteY60" fmla="*/ 1360700 h 1483971"/>
                <a:gd name="connsiteX61" fmla="*/ 151573 w 1059772"/>
                <a:gd name="connsiteY61" fmla="*/ 1321287 h 1483971"/>
                <a:gd name="connsiteX62" fmla="*/ 75653 w 1059772"/>
                <a:gd name="connsiteY62" fmla="*/ 1002526 h 1483971"/>
                <a:gd name="connsiteX63" fmla="*/ 76737 w 1059772"/>
                <a:gd name="connsiteY63" fmla="*/ 963059 h 1483971"/>
                <a:gd name="connsiteX64" fmla="*/ 64179 w 1059772"/>
                <a:gd name="connsiteY64" fmla="*/ 937967 h 1483971"/>
                <a:gd name="connsiteX65" fmla="*/ 24807 w 1059772"/>
                <a:gd name="connsiteY65" fmla="*/ 826943 h 1483971"/>
                <a:gd name="connsiteX66" fmla="*/ 25270 w 1059772"/>
                <a:gd name="connsiteY66" fmla="*/ 484144 h 1483971"/>
                <a:gd name="connsiteX67" fmla="*/ 34629 w 1059772"/>
                <a:gd name="connsiteY67" fmla="*/ 461412 h 1483971"/>
                <a:gd name="connsiteX68" fmla="*/ 13495 w 1059772"/>
                <a:gd name="connsiteY68" fmla="*/ 357927 h 1483971"/>
                <a:gd name="connsiteX69" fmla="*/ 33874 w 1059772"/>
                <a:gd name="connsiteY69" fmla="*/ 328935 h 1483971"/>
                <a:gd name="connsiteX0" fmla="*/ 398449 w 1149140"/>
                <a:gd name="connsiteY0" fmla="*/ 0 h 1483971"/>
                <a:gd name="connsiteX1" fmla="*/ 466571 w 1149140"/>
                <a:gd name="connsiteY1" fmla="*/ 364744 h 1483971"/>
                <a:gd name="connsiteX2" fmla="*/ 481304 w 1149140"/>
                <a:gd name="connsiteY2" fmla="*/ 366318 h 1483971"/>
                <a:gd name="connsiteX3" fmla="*/ 646718 w 1149140"/>
                <a:gd name="connsiteY3" fmla="*/ 430012 h 1483971"/>
                <a:gd name="connsiteX4" fmla="*/ 649394 w 1149140"/>
                <a:gd name="connsiteY4" fmla="*/ 431828 h 1483971"/>
                <a:gd name="connsiteX5" fmla="*/ 652168 w 1149140"/>
                <a:gd name="connsiteY5" fmla="*/ 431099 h 1483971"/>
                <a:gd name="connsiteX6" fmla="*/ 945010 w 1149140"/>
                <a:gd name="connsiteY6" fmla="*/ 441692 h 1483971"/>
                <a:gd name="connsiteX7" fmla="*/ 944751 w 1149140"/>
                <a:gd name="connsiteY7" fmla="*/ 442592 h 1483971"/>
                <a:gd name="connsiteX8" fmla="*/ 955189 w 1149140"/>
                <a:gd name="connsiteY8" fmla="*/ 445520 h 1483971"/>
                <a:gd name="connsiteX9" fmla="*/ 974130 w 1149140"/>
                <a:gd name="connsiteY9" fmla="*/ 455235 h 1483971"/>
                <a:gd name="connsiteX10" fmla="*/ 1005242 w 1149140"/>
                <a:gd name="connsiteY10" fmla="*/ 600577 h 1483971"/>
                <a:gd name="connsiteX11" fmla="*/ 898734 w 1149140"/>
                <a:gd name="connsiteY11" fmla="*/ 647004 h 1483971"/>
                <a:gd name="connsiteX12" fmla="*/ 886771 w 1149140"/>
                <a:gd name="connsiteY12" fmla="*/ 643649 h 1483971"/>
                <a:gd name="connsiteX13" fmla="*/ 886681 w 1149140"/>
                <a:gd name="connsiteY13" fmla="*/ 643958 h 1483971"/>
                <a:gd name="connsiteX14" fmla="*/ 627658 w 1149140"/>
                <a:gd name="connsiteY14" fmla="*/ 658019 h 1483971"/>
                <a:gd name="connsiteX15" fmla="*/ 610221 w 1149140"/>
                <a:gd name="connsiteY15" fmla="*/ 666341 h 1483971"/>
                <a:gd name="connsiteX16" fmla="*/ 621859 w 1149140"/>
                <a:gd name="connsiteY16" fmla="*/ 689623 h 1483971"/>
                <a:gd name="connsiteX17" fmla="*/ 1007813 w 1149140"/>
                <a:gd name="connsiteY17" fmla="*/ 912070 h 1483971"/>
                <a:gd name="connsiteX18" fmla="*/ 1041689 w 1149140"/>
                <a:gd name="connsiteY18" fmla="*/ 909883 h 1483971"/>
                <a:gd name="connsiteX19" fmla="*/ 1047268 w 1149140"/>
                <a:gd name="connsiteY19" fmla="*/ 908679 h 1483971"/>
                <a:gd name="connsiteX20" fmla="*/ 1065606 w 1149140"/>
                <a:gd name="connsiteY20" fmla="*/ 908359 h 1483971"/>
                <a:gd name="connsiteX21" fmla="*/ 1148863 w 1149140"/>
                <a:gd name="connsiteY21" fmla="*/ 1003175 h 1483971"/>
                <a:gd name="connsiteX22" fmla="*/ 1069896 w 1149140"/>
                <a:gd name="connsiteY22" fmla="*/ 1083189 h 1483971"/>
                <a:gd name="connsiteX23" fmla="*/ 1063389 w 1149140"/>
                <a:gd name="connsiteY23" fmla="*/ 1083303 h 1483971"/>
                <a:gd name="connsiteX24" fmla="*/ 1063398 w 1149140"/>
                <a:gd name="connsiteY24" fmla="*/ 1083389 h 1483971"/>
                <a:gd name="connsiteX25" fmla="*/ 1011508 w 1149140"/>
                <a:gd name="connsiteY25" fmla="*/ 1086739 h 1483971"/>
                <a:gd name="connsiteX26" fmla="*/ 960208 w 1149140"/>
                <a:gd name="connsiteY26" fmla="*/ 1085675 h 1483971"/>
                <a:gd name="connsiteX27" fmla="*/ 709436 w 1149140"/>
                <a:gd name="connsiteY27" fmla="*/ 1013223 h 1483971"/>
                <a:gd name="connsiteX28" fmla="*/ 679295 w 1149140"/>
                <a:gd name="connsiteY28" fmla="*/ 994645 h 1483971"/>
                <a:gd name="connsiteX29" fmla="*/ 706077 w 1149140"/>
                <a:gd name="connsiteY29" fmla="*/ 1019838 h 1483971"/>
                <a:gd name="connsiteX30" fmla="*/ 976998 w 1149140"/>
                <a:gd name="connsiteY30" fmla="*/ 1144519 h 1483971"/>
                <a:gd name="connsiteX31" fmla="*/ 976892 w 1149140"/>
                <a:gd name="connsiteY31" fmla="*/ 1145234 h 1483971"/>
                <a:gd name="connsiteX32" fmla="*/ 990895 w 1149140"/>
                <a:gd name="connsiteY32" fmla="*/ 1146599 h 1483971"/>
                <a:gd name="connsiteX33" fmla="*/ 1069220 w 1149140"/>
                <a:gd name="connsiteY33" fmla="*/ 1239557 h 1483971"/>
                <a:gd name="connsiteX34" fmla="*/ 971125 w 1149140"/>
                <a:gd name="connsiteY34" fmla="*/ 1334441 h 1483971"/>
                <a:gd name="connsiteX35" fmla="*/ 951356 w 1149140"/>
                <a:gd name="connsiteY35" fmla="*/ 1332514 h 1483971"/>
                <a:gd name="connsiteX36" fmla="*/ 947013 w 1149140"/>
                <a:gd name="connsiteY36" fmla="*/ 1331210 h 1483971"/>
                <a:gd name="connsiteX37" fmla="*/ 890172 w 1149140"/>
                <a:gd name="connsiteY37" fmla="*/ 1320336 h 1483971"/>
                <a:gd name="connsiteX38" fmla="*/ 538968 w 1149140"/>
                <a:gd name="connsiteY38" fmla="*/ 1122038 h 1483971"/>
                <a:gd name="connsiteX39" fmla="*/ 522334 w 1149140"/>
                <a:gd name="connsiteY39" fmla="*/ 1103348 h 1483971"/>
                <a:gd name="connsiteX40" fmla="*/ 531749 w 1149140"/>
                <a:gd name="connsiteY40" fmla="*/ 1118311 h 1483971"/>
                <a:gd name="connsiteX41" fmla="*/ 724023 w 1149140"/>
                <a:gd name="connsiteY41" fmla="*/ 1290505 h 1483971"/>
                <a:gd name="connsiteX42" fmla="*/ 760674 w 1149140"/>
                <a:gd name="connsiteY42" fmla="*/ 1308059 h 1483971"/>
                <a:gd name="connsiteX43" fmla="*/ 769397 w 1149140"/>
                <a:gd name="connsiteY43" fmla="*/ 1310866 h 1483971"/>
                <a:gd name="connsiteX44" fmla="*/ 822480 w 1149140"/>
                <a:gd name="connsiteY44" fmla="*/ 1393878 h 1483971"/>
                <a:gd name="connsiteX45" fmla="*/ 735567 w 1149140"/>
                <a:gd name="connsiteY45" fmla="*/ 1483971 h 1483971"/>
                <a:gd name="connsiteX46" fmla="*/ 701736 w 1149140"/>
                <a:gd name="connsiteY46" fmla="*/ 1476891 h 1483971"/>
                <a:gd name="connsiteX47" fmla="*/ 697536 w 1149140"/>
                <a:gd name="connsiteY47" fmla="*/ 1474528 h 1483971"/>
                <a:gd name="connsiteX48" fmla="*/ 640286 w 1149140"/>
                <a:gd name="connsiteY48" fmla="*/ 1447107 h 1483971"/>
                <a:gd name="connsiteX49" fmla="*/ 362297 w 1149140"/>
                <a:gd name="connsiteY49" fmla="*/ 1182976 h 1483971"/>
                <a:gd name="connsiteX50" fmla="*/ 353245 w 1149140"/>
                <a:gd name="connsiteY50" fmla="*/ 1166331 h 1483971"/>
                <a:gd name="connsiteX51" fmla="*/ 349547 w 1149140"/>
                <a:gd name="connsiteY51" fmla="*/ 1164595 h 1483971"/>
                <a:gd name="connsiteX52" fmla="*/ 354748 w 1149140"/>
                <a:gd name="connsiteY52" fmla="*/ 1181549 h 1483971"/>
                <a:gd name="connsiteX53" fmla="*/ 383499 w 1149140"/>
                <a:gd name="connsiteY53" fmla="*/ 1250170 h 1483971"/>
                <a:gd name="connsiteX54" fmla="*/ 399403 w 1149140"/>
                <a:gd name="connsiteY54" fmla="*/ 1279378 h 1483971"/>
                <a:gd name="connsiteX55" fmla="*/ 401685 w 1149140"/>
                <a:gd name="connsiteY55" fmla="*/ 1282551 h 1483971"/>
                <a:gd name="connsiteX56" fmla="*/ 412417 w 1149140"/>
                <a:gd name="connsiteY56" fmla="*/ 1313519 h 1483971"/>
                <a:gd name="connsiteX57" fmla="*/ 345113 w 1149140"/>
                <a:gd name="connsiteY57" fmla="*/ 1406565 h 1483971"/>
                <a:gd name="connsiteX58" fmla="*/ 321117 w 1149140"/>
                <a:gd name="connsiteY58" fmla="*/ 1406224 h 1483971"/>
                <a:gd name="connsiteX59" fmla="*/ 265275 w 1149140"/>
                <a:gd name="connsiteY59" fmla="*/ 1366932 h 1483971"/>
                <a:gd name="connsiteX60" fmla="*/ 262401 w 1149140"/>
                <a:gd name="connsiteY60" fmla="*/ 1360700 h 1483971"/>
                <a:gd name="connsiteX61" fmla="*/ 240941 w 1149140"/>
                <a:gd name="connsiteY61" fmla="*/ 1321287 h 1483971"/>
                <a:gd name="connsiteX62" fmla="*/ 165021 w 1149140"/>
                <a:gd name="connsiteY62" fmla="*/ 1002526 h 1483971"/>
                <a:gd name="connsiteX63" fmla="*/ 166105 w 1149140"/>
                <a:gd name="connsiteY63" fmla="*/ 963059 h 1483971"/>
                <a:gd name="connsiteX64" fmla="*/ 153547 w 1149140"/>
                <a:gd name="connsiteY64" fmla="*/ 937967 h 1483971"/>
                <a:gd name="connsiteX65" fmla="*/ 114175 w 1149140"/>
                <a:gd name="connsiteY65" fmla="*/ 826943 h 1483971"/>
                <a:gd name="connsiteX66" fmla="*/ 114638 w 1149140"/>
                <a:gd name="connsiteY66" fmla="*/ 484144 h 1483971"/>
                <a:gd name="connsiteX67" fmla="*/ 123997 w 1149140"/>
                <a:gd name="connsiteY67" fmla="*/ 461412 h 1483971"/>
                <a:gd name="connsiteX68" fmla="*/ 102863 w 1149140"/>
                <a:gd name="connsiteY68" fmla="*/ 357927 h 1483971"/>
                <a:gd name="connsiteX69" fmla="*/ 0 w 1149140"/>
                <a:gd name="connsiteY69" fmla="*/ 214032 h 1483971"/>
                <a:gd name="connsiteX0" fmla="*/ 345000 w 1149140"/>
                <a:gd name="connsiteY0" fmla="*/ 0 h 1441913"/>
                <a:gd name="connsiteX1" fmla="*/ 466571 w 1149140"/>
                <a:gd name="connsiteY1" fmla="*/ 322686 h 1441913"/>
                <a:gd name="connsiteX2" fmla="*/ 481304 w 1149140"/>
                <a:gd name="connsiteY2" fmla="*/ 324260 h 1441913"/>
                <a:gd name="connsiteX3" fmla="*/ 646718 w 1149140"/>
                <a:gd name="connsiteY3" fmla="*/ 387954 h 1441913"/>
                <a:gd name="connsiteX4" fmla="*/ 649394 w 1149140"/>
                <a:gd name="connsiteY4" fmla="*/ 389770 h 1441913"/>
                <a:gd name="connsiteX5" fmla="*/ 652168 w 1149140"/>
                <a:gd name="connsiteY5" fmla="*/ 389041 h 1441913"/>
                <a:gd name="connsiteX6" fmla="*/ 945010 w 1149140"/>
                <a:gd name="connsiteY6" fmla="*/ 399634 h 1441913"/>
                <a:gd name="connsiteX7" fmla="*/ 944751 w 1149140"/>
                <a:gd name="connsiteY7" fmla="*/ 400534 h 1441913"/>
                <a:gd name="connsiteX8" fmla="*/ 955189 w 1149140"/>
                <a:gd name="connsiteY8" fmla="*/ 403462 h 1441913"/>
                <a:gd name="connsiteX9" fmla="*/ 974130 w 1149140"/>
                <a:gd name="connsiteY9" fmla="*/ 413177 h 1441913"/>
                <a:gd name="connsiteX10" fmla="*/ 1005242 w 1149140"/>
                <a:gd name="connsiteY10" fmla="*/ 558519 h 1441913"/>
                <a:gd name="connsiteX11" fmla="*/ 898734 w 1149140"/>
                <a:gd name="connsiteY11" fmla="*/ 604946 h 1441913"/>
                <a:gd name="connsiteX12" fmla="*/ 886771 w 1149140"/>
                <a:gd name="connsiteY12" fmla="*/ 601591 h 1441913"/>
                <a:gd name="connsiteX13" fmla="*/ 886681 w 1149140"/>
                <a:gd name="connsiteY13" fmla="*/ 601900 h 1441913"/>
                <a:gd name="connsiteX14" fmla="*/ 627658 w 1149140"/>
                <a:gd name="connsiteY14" fmla="*/ 615961 h 1441913"/>
                <a:gd name="connsiteX15" fmla="*/ 610221 w 1149140"/>
                <a:gd name="connsiteY15" fmla="*/ 624283 h 1441913"/>
                <a:gd name="connsiteX16" fmla="*/ 621859 w 1149140"/>
                <a:gd name="connsiteY16" fmla="*/ 647565 h 1441913"/>
                <a:gd name="connsiteX17" fmla="*/ 1007813 w 1149140"/>
                <a:gd name="connsiteY17" fmla="*/ 870012 h 1441913"/>
                <a:gd name="connsiteX18" fmla="*/ 1041689 w 1149140"/>
                <a:gd name="connsiteY18" fmla="*/ 867825 h 1441913"/>
                <a:gd name="connsiteX19" fmla="*/ 1047268 w 1149140"/>
                <a:gd name="connsiteY19" fmla="*/ 866621 h 1441913"/>
                <a:gd name="connsiteX20" fmla="*/ 1065606 w 1149140"/>
                <a:gd name="connsiteY20" fmla="*/ 866301 h 1441913"/>
                <a:gd name="connsiteX21" fmla="*/ 1148863 w 1149140"/>
                <a:gd name="connsiteY21" fmla="*/ 961117 h 1441913"/>
                <a:gd name="connsiteX22" fmla="*/ 1069896 w 1149140"/>
                <a:gd name="connsiteY22" fmla="*/ 1041131 h 1441913"/>
                <a:gd name="connsiteX23" fmla="*/ 1063389 w 1149140"/>
                <a:gd name="connsiteY23" fmla="*/ 1041245 h 1441913"/>
                <a:gd name="connsiteX24" fmla="*/ 1063398 w 1149140"/>
                <a:gd name="connsiteY24" fmla="*/ 1041331 h 1441913"/>
                <a:gd name="connsiteX25" fmla="*/ 1011508 w 1149140"/>
                <a:gd name="connsiteY25" fmla="*/ 1044681 h 1441913"/>
                <a:gd name="connsiteX26" fmla="*/ 960208 w 1149140"/>
                <a:gd name="connsiteY26" fmla="*/ 1043617 h 1441913"/>
                <a:gd name="connsiteX27" fmla="*/ 709436 w 1149140"/>
                <a:gd name="connsiteY27" fmla="*/ 971165 h 1441913"/>
                <a:gd name="connsiteX28" fmla="*/ 679295 w 1149140"/>
                <a:gd name="connsiteY28" fmla="*/ 952587 h 1441913"/>
                <a:gd name="connsiteX29" fmla="*/ 706077 w 1149140"/>
                <a:gd name="connsiteY29" fmla="*/ 977780 h 1441913"/>
                <a:gd name="connsiteX30" fmla="*/ 976998 w 1149140"/>
                <a:gd name="connsiteY30" fmla="*/ 1102461 h 1441913"/>
                <a:gd name="connsiteX31" fmla="*/ 976892 w 1149140"/>
                <a:gd name="connsiteY31" fmla="*/ 1103176 h 1441913"/>
                <a:gd name="connsiteX32" fmla="*/ 990895 w 1149140"/>
                <a:gd name="connsiteY32" fmla="*/ 1104541 h 1441913"/>
                <a:gd name="connsiteX33" fmla="*/ 1069220 w 1149140"/>
                <a:gd name="connsiteY33" fmla="*/ 1197499 h 1441913"/>
                <a:gd name="connsiteX34" fmla="*/ 971125 w 1149140"/>
                <a:gd name="connsiteY34" fmla="*/ 1292383 h 1441913"/>
                <a:gd name="connsiteX35" fmla="*/ 951356 w 1149140"/>
                <a:gd name="connsiteY35" fmla="*/ 1290456 h 1441913"/>
                <a:gd name="connsiteX36" fmla="*/ 947013 w 1149140"/>
                <a:gd name="connsiteY36" fmla="*/ 1289152 h 1441913"/>
                <a:gd name="connsiteX37" fmla="*/ 890172 w 1149140"/>
                <a:gd name="connsiteY37" fmla="*/ 1278278 h 1441913"/>
                <a:gd name="connsiteX38" fmla="*/ 538968 w 1149140"/>
                <a:gd name="connsiteY38" fmla="*/ 1079980 h 1441913"/>
                <a:gd name="connsiteX39" fmla="*/ 522334 w 1149140"/>
                <a:gd name="connsiteY39" fmla="*/ 1061290 h 1441913"/>
                <a:gd name="connsiteX40" fmla="*/ 531749 w 1149140"/>
                <a:gd name="connsiteY40" fmla="*/ 1076253 h 1441913"/>
                <a:gd name="connsiteX41" fmla="*/ 724023 w 1149140"/>
                <a:gd name="connsiteY41" fmla="*/ 1248447 h 1441913"/>
                <a:gd name="connsiteX42" fmla="*/ 760674 w 1149140"/>
                <a:gd name="connsiteY42" fmla="*/ 1266001 h 1441913"/>
                <a:gd name="connsiteX43" fmla="*/ 769397 w 1149140"/>
                <a:gd name="connsiteY43" fmla="*/ 1268808 h 1441913"/>
                <a:gd name="connsiteX44" fmla="*/ 822480 w 1149140"/>
                <a:gd name="connsiteY44" fmla="*/ 1351820 h 1441913"/>
                <a:gd name="connsiteX45" fmla="*/ 735567 w 1149140"/>
                <a:gd name="connsiteY45" fmla="*/ 1441913 h 1441913"/>
                <a:gd name="connsiteX46" fmla="*/ 701736 w 1149140"/>
                <a:gd name="connsiteY46" fmla="*/ 1434833 h 1441913"/>
                <a:gd name="connsiteX47" fmla="*/ 697536 w 1149140"/>
                <a:gd name="connsiteY47" fmla="*/ 1432470 h 1441913"/>
                <a:gd name="connsiteX48" fmla="*/ 640286 w 1149140"/>
                <a:gd name="connsiteY48" fmla="*/ 1405049 h 1441913"/>
                <a:gd name="connsiteX49" fmla="*/ 362297 w 1149140"/>
                <a:gd name="connsiteY49" fmla="*/ 1140918 h 1441913"/>
                <a:gd name="connsiteX50" fmla="*/ 353245 w 1149140"/>
                <a:gd name="connsiteY50" fmla="*/ 1124273 h 1441913"/>
                <a:gd name="connsiteX51" fmla="*/ 349547 w 1149140"/>
                <a:gd name="connsiteY51" fmla="*/ 1122537 h 1441913"/>
                <a:gd name="connsiteX52" fmla="*/ 354748 w 1149140"/>
                <a:gd name="connsiteY52" fmla="*/ 1139491 h 1441913"/>
                <a:gd name="connsiteX53" fmla="*/ 383499 w 1149140"/>
                <a:gd name="connsiteY53" fmla="*/ 1208112 h 1441913"/>
                <a:gd name="connsiteX54" fmla="*/ 399403 w 1149140"/>
                <a:gd name="connsiteY54" fmla="*/ 1237320 h 1441913"/>
                <a:gd name="connsiteX55" fmla="*/ 401685 w 1149140"/>
                <a:gd name="connsiteY55" fmla="*/ 1240493 h 1441913"/>
                <a:gd name="connsiteX56" fmla="*/ 412417 w 1149140"/>
                <a:gd name="connsiteY56" fmla="*/ 1271461 h 1441913"/>
                <a:gd name="connsiteX57" fmla="*/ 345113 w 1149140"/>
                <a:gd name="connsiteY57" fmla="*/ 1364507 h 1441913"/>
                <a:gd name="connsiteX58" fmla="*/ 321117 w 1149140"/>
                <a:gd name="connsiteY58" fmla="*/ 1364166 h 1441913"/>
                <a:gd name="connsiteX59" fmla="*/ 265275 w 1149140"/>
                <a:gd name="connsiteY59" fmla="*/ 1324874 h 1441913"/>
                <a:gd name="connsiteX60" fmla="*/ 262401 w 1149140"/>
                <a:gd name="connsiteY60" fmla="*/ 1318642 h 1441913"/>
                <a:gd name="connsiteX61" fmla="*/ 240941 w 1149140"/>
                <a:gd name="connsiteY61" fmla="*/ 1279229 h 1441913"/>
                <a:gd name="connsiteX62" fmla="*/ 165021 w 1149140"/>
                <a:gd name="connsiteY62" fmla="*/ 960468 h 1441913"/>
                <a:gd name="connsiteX63" fmla="*/ 166105 w 1149140"/>
                <a:gd name="connsiteY63" fmla="*/ 921001 h 1441913"/>
                <a:gd name="connsiteX64" fmla="*/ 153547 w 1149140"/>
                <a:gd name="connsiteY64" fmla="*/ 895909 h 1441913"/>
                <a:gd name="connsiteX65" fmla="*/ 114175 w 1149140"/>
                <a:gd name="connsiteY65" fmla="*/ 784885 h 1441913"/>
                <a:gd name="connsiteX66" fmla="*/ 114638 w 1149140"/>
                <a:gd name="connsiteY66" fmla="*/ 442086 h 1441913"/>
                <a:gd name="connsiteX67" fmla="*/ 123997 w 1149140"/>
                <a:gd name="connsiteY67" fmla="*/ 419354 h 1441913"/>
                <a:gd name="connsiteX68" fmla="*/ 102863 w 1149140"/>
                <a:gd name="connsiteY68" fmla="*/ 315869 h 1441913"/>
                <a:gd name="connsiteX69" fmla="*/ 0 w 1149140"/>
                <a:gd name="connsiteY69" fmla="*/ 171974 h 1441913"/>
                <a:gd name="connsiteX0" fmla="*/ 345000 w 1149140"/>
                <a:gd name="connsiteY0" fmla="*/ 0 h 1441913"/>
                <a:gd name="connsiteX1" fmla="*/ 466571 w 1149140"/>
                <a:gd name="connsiteY1" fmla="*/ 322686 h 1441913"/>
                <a:gd name="connsiteX2" fmla="*/ 481304 w 1149140"/>
                <a:gd name="connsiteY2" fmla="*/ 324260 h 1441913"/>
                <a:gd name="connsiteX3" fmla="*/ 646718 w 1149140"/>
                <a:gd name="connsiteY3" fmla="*/ 387954 h 1441913"/>
                <a:gd name="connsiteX4" fmla="*/ 649394 w 1149140"/>
                <a:gd name="connsiteY4" fmla="*/ 389770 h 1441913"/>
                <a:gd name="connsiteX5" fmla="*/ 652168 w 1149140"/>
                <a:gd name="connsiteY5" fmla="*/ 389041 h 1441913"/>
                <a:gd name="connsiteX6" fmla="*/ 945010 w 1149140"/>
                <a:gd name="connsiteY6" fmla="*/ 399634 h 1441913"/>
                <a:gd name="connsiteX7" fmla="*/ 944751 w 1149140"/>
                <a:gd name="connsiteY7" fmla="*/ 400534 h 1441913"/>
                <a:gd name="connsiteX8" fmla="*/ 955189 w 1149140"/>
                <a:gd name="connsiteY8" fmla="*/ 403462 h 1441913"/>
                <a:gd name="connsiteX9" fmla="*/ 974130 w 1149140"/>
                <a:gd name="connsiteY9" fmla="*/ 413177 h 1441913"/>
                <a:gd name="connsiteX10" fmla="*/ 1005242 w 1149140"/>
                <a:gd name="connsiteY10" fmla="*/ 558519 h 1441913"/>
                <a:gd name="connsiteX11" fmla="*/ 898734 w 1149140"/>
                <a:gd name="connsiteY11" fmla="*/ 604946 h 1441913"/>
                <a:gd name="connsiteX12" fmla="*/ 886771 w 1149140"/>
                <a:gd name="connsiteY12" fmla="*/ 601591 h 1441913"/>
                <a:gd name="connsiteX13" fmla="*/ 886681 w 1149140"/>
                <a:gd name="connsiteY13" fmla="*/ 601900 h 1441913"/>
                <a:gd name="connsiteX14" fmla="*/ 627658 w 1149140"/>
                <a:gd name="connsiteY14" fmla="*/ 615961 h 1441913"/>
                <a:gd name="connsiteX15" fmla="*/ 610221 w 1149140"/>
                <a:gd name="connsiteY15" fmla="*/ 624283 h 1441913"/>
                <a:gd name="connsiteX16" fmla="*/ 621859 w 1149140"/>
                <a:gd name="connsiteY16" fmla="*/ 647565 h 1441913"/>
                <a:gd name="connsiteX17" fmla="*/ 1007813 w 1149140"/>
                <a:gd name="connsiteY17" fmla="*/ 870012 h 1441913"/>
                <a:gd name="connsiteX18" fmla="*/ 1041689 w 1149140"/>
                <a:gd name="connsiteY18" fmla="*/ 867825 h 1441913"/>
                <a:gd name="connsiteX19" fmla="*/ 1047268 w 1149140"/>
                <a:gd name="connsiteY19" fmla="*/ 866621 h 1441913"/>
                <a:gd name="connsiteX20" fmla="*/ 1065606 w 1149140"/>
                <a:gd name="connsiteY20" fmla="*/ 866301 h 1441913"/>
                <a:gd name="connsiteX21" fmla="*/ 1148863 w 1149140"/>
                <a:gd name="connsiteY21" fmla="*/ 961117 h 1441913"/>
                <a:gd name="connsiteX22" fmla="*/ 1069896 w 1149140"/>
                <a:gd name="connsiteY22" fmla="*/ 1041131 h 1441913"/>
                <a:gd name="connsiteX23" fmla="*/ 1063389 w 1149140"/>
                <a:gd name="connsiteY23" fmla="*/ 1041245 h 1441913"/>
                <a:gd name="connsiteX24" fmla="*/ 1063398 w 1149140"/>
                <a:gd name="connsiteY24" fmla="*/ 1041331 h 1441913"/>
                <a:gd name="connsiteX25" fmla="*/ 1011508 w 1149140"/>
                <a:gd name="connsiteY25" fmla="*/ 1044681 h 1441913"/>
                <a:gd name="connsiteX26" fmla="*/ 960208 w 1149140"/>
                <a:gd name="connsiteY26" fmla="*/ 1043617 h 1441913"/>
                <a:gd name="connsiteX27" fmla="*/ 709436 w 1149140"/>
                <a:gd name="connsiteY27" fmla="*/ 971165 h 1441913"/>
                <a:gd name="connsiteX28" fmla="*/ 679295 w 1149140"/>
                <a:gd name="connsiteY28" fmla="*/ 952587 h 1441913"/>
                <a:gd name="connsiteX29" fmla="*/ 706077 w 1149140"/>
                <a:gd name="connsiteY29" fmla="*/ 977780 h 1441913"/>
                <a:gd name="connsiteX30" fmla="*/ 976998 w 1149140"/>
                <a:gd name="connsiteY30" fmla="*/ 1102461 h 1441913"/>
                <a:gd name="connsiteX31" fmla="*/ 976892 w 1149140"/>
                <a:gd name="connsiteY31" fmla="*/ 1103176 h 1441913"/>
                <a:gd name="connsiteX32" fmla="*/ 990895 w 1149140"/>
                <a:gd name="connsiteY32" fmla="*/ 1104541 h 1441913"/>
                <a:gd name="connsiteX33" fmla="*/ 1069220 w 1149140"/>
                <a:gd name="connsiteY33" fmla="*/ 1197499 h 1441913"/>
                <a:gd name="connsiteX34" fmla="*/ 971125 w 1149140"/>
                <a:gd name="connsiteY34" fmla="*/ 1292383 h 1441913"/>
                <a:gd name="connsiteX35" fmla="*/ 951356 w 1149140"/>
                <a:gd name="connsiteY35" fmla="*/ 1290456 h 1441913"/>
                <a:gd name="connsiteX36" fmla="*/ 947013 w 1149140"/>
                <a:gd name="connsiteY36" fmla="*/ 1289152 h 1441913"/>
                <a:gd name="connsiteX37" fmla="*/ 890172 w 1149140"/>
                <a:gd name="connsiteY37" fmla="*/ 1278278 h 1441913"/>
                <a:gd name="connsiteX38" fmla="*/ 538968 w 1149140"/>
                <a:gd name="connsiteY38" fmla="*/ 1079980 h 1441913"/>
                <a:gd name="connsiteX39" fmla="*/ 522334 w 1149140"/>
                <a:gd name="connsiteY39" fmla="*/ 1061290 h 1441913"/>
                <a:gd name="connsiteX40" fmla="*/ 531749 w 1149140"/>
                <a:gd name="connsiteY40" fmla="*/ 1076253 h 1441913"/>
                <a:gd name="connsiteX41" fmla="*/ 724023 w 1149140"/>
                <a:gd name="connsiteY41" fmla="*/ 1248447 h 1441913"/>
                <a:gd name="connsiteX42" fmla="*/ 760674 w 1149140"/>
                <a:gd name="connsiteY42" fmla="*/ 1266001 h 1441913"/>
                <a:gd name="connsiteX43" fmla="*/ 769397 w 1149140"/>
                <a:gd name="connsiteY43" fmla="*/ 1268808 h 1441913"/>
                <a:gd name="connsiteX44" fmla="*/ 822480 w 1149140"/>
                <a:gd name="connsiteY44" fmla="*/ 1351820 h 1441913"/>
                <a:gd name="connsiteX45" fmla="*/ 735567 w 1149140"/>
                <a:gd name="connsiteY45" fmla="*/ 1441913 h 1441913"/>
                <a:gd name="connsiteX46" fmla="*/ 701736 w 1149140"/>
                <a:gd name="connsiteY46" fmla="*/ 1434833 h 1441913"/>
                <a:gd name="connsiteX47" fmla="*/ 697536 w 1149140"/>
                <a:gd name="connsiteY47" fmla="*/ 1432470 h 1441913"/>
                <a:gd name="connsiteX48" fmla="*/ 640286 w 1149140"/>
                <a:gd name="connsiteY48" fmla="*/ 1405049 h 1441913"/>
                <a:gd name="connsiteX49" fmla="*/ 362297 w 1149140"/>
                <a:gd name="connsiteY49" fmla="*/ 1140918 h 1441913"/>
                <a:gd name="connsiteX50" fmla="*/ 353245 w 1149140"/>
                <a:gd name="connsiteY50" fmla="*/ 1124273 h 1441913"/>
                <a:gd name="connsiteX51" fmla="*/ 349547 w 1149140"/>
                <a:gd name="connsiteY51" fmla="*/ 1122537 h 1441913"/>
                <a:gd name="connsiteX52" fmla="*/ 354748 w 1149140"/>
                <a:gd name="connsiteY52" fmla="*/ 1139491 h 1441913"/>
                <a:gd name="connsiteX53" fmla="*/ 383499 w 1149140"/>
                <a:gd name="connsiteY53" fmla="*/ 1208112 h 1441913"/>
                <a:gd name="connsiteX54" fmla="*/ 399403 w 1149140"/>
                <a:gd name="connsiteY54" fmla="*/ 1237320 h 1441913"/>
                <a:gd name="connsiteX55" fmla="*/ 401685 w 1149140"/>
                <a:gd name="connsiteY55" fmla="*/ 1240493 h 1441913"/>
                <a:gd name="connsiteX56" fmla="*/ 412417 w 1149140"/>
                <a:gd name="connsiteY56" fmla="*/ 1271461 h 1441913"/>
                <a:gd name="connsiteX57" fmla="*/ 345113 w 1149140"/>
                <a:gd name="connsiteY57" fmla="*/ 1364507 h 1441913"/>
                <a:gd name="connsiteX58" fmla="*/ 321117 w 1149140"/>
                <a:gd name="connsiteY58" fmla="*/ 1364166 h 1441913"/>
                <a:gd name="connsiteX59" fmla="*/ 265275 w 1149140"/>
                <a:gd name="connsiteY59" fmla="*/ 1324874 h 1441913"/>
                <a:gd name="connsiteX60" fmla="*/ 262401 w 1149140"/>
                <a:gd name="connsiteY60" fmla="*/ 1318642 h 1441913"/>
                <a:gd name="connsiteX61" fmla="*/ 240941 w 1149140"/>
                <a:gd name="connsiteY61" fmla="*/ 1279229 h 1441913"/>
                <a:gd name="connsiteX62" fmla="*/ 165021 w 1149140"/>
                <a:gd name="connsiteY62" fmla="*/ 960468 h 1441913"/>
                <a:gd name="connsiteX63" fmla="*/ 166105 w 1149140"/>
                <a:gd name="connsiteY63" fmla="*/ 921001 h 1441913"/>
                <a:gd name="connsiteX64" fmla="*/ 153547 w 1149140"/>
                <a:gd name="connsiteY64" fmla="*/ 895909 h 1441913"/>
                <a:gd name="connsiteX65" fmla="*/ 114175 w 1149140"/>
                <a:gd name="connsiteY65" fmla="*/ 784885 h 1441913"/>
                <a:gd name="connsiteX66" fmla="*/ 114638 w 1149140"/>
                <a:gd name="connsiteY66" fmla="*/ 442086 h 1441913"/>
                <a:gd name="connsiteX67" fmla="*/ 123997 w 1149140"/>
                <a:gd name="connsiteY67" fmla="*/ 419354 h 1441913"/>
                <a:gd name="connsiteX68" fmla="*/ 0 w 1149140"/>
                <a:gd name="connsiteY68" fmla="*/ 171974 h 1441913"/>
                <a:gd name="connsiteX0" fmla="*/ 345000 w 1149140"/>
                <a:gd name="connsiteY0" fmla="*/ 0 h 1441913"/>
                <a:gd name="connsiteX1" fmla="*/ 466571 w 1149140"/>
                <a:gd name="connsiteY1" fmla="*/ 322686 h 1441913"/>
                <a:gd name="connsiteX2" fmla="*/ 481304 w 1149140"/>
                <a:gd name="connsiteY2" fmla="*/ 324260 h 1441913"/>
                <a:gd name="connsiteX3" fmla="*/ 646718 w 1149140"/>
                <a:gd name="connsiteY3" fmla="*/ 387954 h 1441913"/>
                <a:gd name="connsiteX4" fmla="*/ 649394 w 1149140"/>
                <a:gd name="connsiteY4" fmla="*/ 389770 h 1441913"/>
                <a:gd name="connsiteX5" fmla="*/ 652168 w 1149140"/>
                <a:gd name="connsiteY5" fmla="*/ 389041 h 1441913"/>
                <a:gd name="connsiteX6" fmla="*/ 945010 w 1149140"/>
                <a:gd name="connsiteY6" fmla="*/ 399634 h 1441913"/>
                <a:gd name="connsiteX7" fmla="*/ 944751 w 1149140"/>
                <a:gd name="connsiteY7" fmla="*/ 400534 h 1441913"/>
                <a:gd name="connsiteX8" fmla="*/ 955189 w 1149140"/>
                <a:gd name="connsiteY8" fmla="*/ 403462 h 1441913"/>
                <a:gd name="connsiteX9" fmla="*/ 974130 w 1149140"/>
                <a:gd name="connsiteY9" fmla="*/ 413177 h 1441913"/>
                <a:gd name="connsiteX10" fmla="*/ 1005242 w 1149140"/>
                <a:gd name="connsiteY10" fmla="*/ 558519 h 1441913"/>
                <a:gd name="connsiteX11" fmla="*/ 898734 w 1149140"/>
                <a:gd name="connsiteY11" fmla="*/ 604946 h 1441913"/>
                <a:gd name="connsiteX12" fmla="*/ 886771 w 1149140"/>
                <a:gd name="connsiteY12" fmla="*/ 601591 h 1441913"/>
                <a:gd name="connsiteX13" fmla="*/ 886681 w 1149140"/>
                <a:gd name="connsiteY13" fmla="*/ 601900 h 1441913"/>
                <a:gd name="connsiteX14" fmla="*/ 627658 w 1149140"/>
                <a:gd name="connsiteY14" fmla="*/ 615961 h 1441913"/>
                <a:gd name="connsiteX15" fmla="*/ 610221 w 1149140"/>
                <a:gd name="connsiteY15" fmla="*/ 624283 h 1441913"/>
                <a:gd name="connsiteX16" fmla="*/ 621859 w 1149140"/>
                <a:gd name="connsiteY16" fmla="*/ 647565 h 1441913"/>
                <a:gd name="connsiteX17" fmla="*/ 1007813 w 1149140"/>
                <a:gd name="connsiteY17" fmla="*/ 870012 h 1441913"/>
                <a:gd name="connsiteX18" fmla="*/ 1041689 w 1149140"/>
                <a:gd name="connsiteY18" fmla="*/ 867825 h 1441913"/>
                <a:gd name="connsiteX19" fmla="*/ 1047268 w 1149140"/>
                <a:gd name="connsiteY19" fmla="*/ 866621 h 1441913"/>
                <a:gd name="connsiteX20" fmla="*/ 1065606 w 1149140"/>
                <a:gd name="connsiteY20" fmla="*/ 866301 h 1441913"/>
                <a:gd name="connsiteX21" fmla="*/ 1148863 w 1149140"/>
                <a:gd name="connsiteY21" fmla="*/ 961117 h 1441913"/>
                <a:gd name="connsiteX22" fmla="*/ 1069896 w 1149140"/>
                <a:gd name="connsiteY22" fmla="*/ 1041131 h 1441913"/>
                <a:gd name="connsiteX23" fmla="*/ 1063389 w 1149140"/>
                <a:gd name="connsiteY23" fmla="*/ 1041245 h 1441913"/>
                <a:gd name="connsiteX24" fmla="*/ 1063398 w 1149140"/>
                <a:gd name="connsiteY24" fmla="*/ 1041331 h 1441913"/>
                <a:gd name="connsiteX25" fmla="*/ 1011508 w 1149140"/>
                <a:gd name="connsiteY25" fmla="*/ 1044681 h 1441913"/>
                <a:gd name="connsiteX26" fmla="*/ 960208 w 1149140"/>
                <a:gd name="connsiteY26" fmla="*/ 1043617 h 1441913"/>
                <a:gd name="connsiteX27" fmla="*/ 709436 w 1149140"/>
                <a:gd name="connsiteY27" fmla="*/ 971165 h 1441913"/>
                <a:gd name="connsiteX28" fmla="*/ 679295 w 1149140"/>
                <a:gd name="connsiteY28" fmla="*/ 952587 h 1441913"/>
                <a:gd name="connsiteX29" fmla="*/ 706077 w 1149140"/>
                <a:gd name="connsiteY29" fmla="*/ 977780 h 1441913"/>
                <a:gd name="connsiteX30" fmla="*/ 976998 w 1149140"/>
                <a:gd name="connsiteY30" fmla="*/ 1102461 h 1441913"/>
                <a:gd name="connsiteX31" fmla="*/ 976892 w 1149140"/>
                <a:gd name="connsiteY31" fmla="*/ 1103176 h 1441913"/>
                <a:gd name="connsiteX32" fmla="*/ 990895 w 1149140"/>
                <a:gd name="connsiteY32" fmla="*/ 1104541 h 1441913"/>
                <a:gd name="connsiteX33" fmla="*/ 1069220 w 1149140"/>
                <a:gd name="connsiteY33" fmla="*/ 1197499 h 1441913"/>
                <a:gd name="connsiteX34" fmla="*/ 971125 w 1149140"/>
                <a:gd name="connsiteY34" fmla="*/ 1292383 h 1441913"/>
                <a:gd name="connsiteX35" fmla="*/ 951356 w 1149140"/>
                <a:gd name="connsiteY35" fmla="*/ 1290456 h 1441913"/>
                <a:gd name="connsiteX36" fmla="*/ 947013 w 1149140"/>
                <a:gd name="connsiteY36" fmla="*/ 1289152 h 1441913"/>
                <a:gd name="connsiteX37" fmla="*/ 890172 w 1149140"/>
                <a:gd name="connsiteY37" fmla="*/ 1278278 h 1441913"/>
                <a:gd name="connsiteX38" fmla="*/ 538968 w 1149140"/>
                <a:gd name="connsiteY38" fmla="*/ 1079980 h 1441913"/>
                <a:gd name="connsiteX39" fmla="*/ 522334 w 1149140"/>
                <a:gd name="connsiteY39" fmla="*/ 1061290 h 1441913"/>
                <a:gd name="connsiteX40" fmla="*/ 531749 w 1149140"/>
                <a:gd name="connsiteY40" fmla="*/ 1076253 h 1441913"/>
                <a:gd name="connsiteX41" fmla="*/ 724023 w 1149140"/>
                <a:gd name="connsiteY41" fmla="*/ 1248447 h 1441913"/>
                <a:gd name="connsiteX42" fmla="*/ 760674 w 1149140"/>
                <a:gd name="connsiteY42" fmla="*/ 1266001 h 1441913"/>
                <a:gd name="connsiteX43" fmla="*/ 769397 w 1149140"/>
                <a:gd name="connsiteY43" fmla="*/ 1268808 h 1441913"/>
                <a:gd name="connsiteX44" fmla="*/ 822480 w 1149140"/>
                <a:gd name="connsiteY44" fmla="*/ 1351820 h 1441913"/>
                <a:gd name="connsiteX45" fmla="*/ 735567 w 1149140"/>
                <a:gd name="connsiteY45" fmla="*/ 1441913 h 1441913"/>
                <a:gd name="connsiteX46" fmla="*/ 701736 w 1149140"/>
                <a:gd name="connsiteY46" fmla="*/ 1434833 h 1441913"/>
                <a:gd name="connsiteX47" fmla="*/ 697536 w 1149140"/>
                <a:gd name="connsiteY47" fmla="*/ 1432470 h 1441913"/>
                <a:gd name="connsiteX48" fmla="*/ 640286 w 1149140"/>
                <a:gd name="connsiteY48" fmla="*/ 1405049 h 1441913"/>
                <a:gd name="connsiteX49" fmla="*/ 362297 w 1149140"/>
                <a:gd name="connsiteY49" fmla="*/ 1140918 h 1441913"/>
                <a:gd name="connsiteX50" fmla="*/ 353245 w 1149140"/>
                <a:gd name="connsiteY50" fmla="*/ 1124273 h 1441913"/>
                <a:gd name="connsiteX51" fmla="*/ 349547 w 1149140"/>
                <a:gd name="connsiteY51" fmla="*/ 1122537 h 1441913"/>
                <a:gd name="connsiteX52" fmla="*/ 354748 w 1149140"/>
                <a:gd name="connsiteY52" fmla="*/ 1139491 h 1441913"/>
                <a:gd name="connsiteX53" fmla="*/ 383499 w 1149140"/>
                <a:gd name="connsiteY53" fmla="*/ 1208112 h 1441913"/>
                <a:gd name="connsiteX54" fmla="*/ 399403 w 1149140"/>
                <a:gd name="connsiteY54" fmla="*/ 1237320 h 1441913"/>
                <a:gd name="connsiteX55" fmla="*/ 401685 w 1149140"/>
                <a:gd name="connsiteY55" fmla="*/ 1240493 h 1441913"/>
                <a:gd name="connsiteX56" fmla="*/ 412417 w 1149140"/>
                <a:gd name="connsiteY56" fmla="*/ 1271461 h 1441913"/>
                <a:gd name="connsiteX57" fmla="*/ 345113 w 1149140"/>
                <a:gd name="connsiteY57" fmla="*/ 1364507 h 1441913"/>
                <a:gd name="connsiteX58" fmla="*/ 321117 w 1149140"/>
                <a:gd name="connsiteY58" fmla="*/ 1364166 h 1441913"/>
                <a:gd name="connsiteX59" fmla="*/ 265275 w 1149140"/>
                <a:gd name="connsiteY59" fmla="*/ 1324874 h 1441913"/>
                <a:gd name="connsiteX60" fmla="*/ 262401 w 1149140"/>
                <a:gd name="connsiteY60" fmla="*/ 1318642 h 1441913"/>
                <a:gd name="connsiteX61" fmla="*/ 240941 w 1149140"/>
                <a:gd name="connsiteY61" fmla="*/ 1279229 h 1441913"/>
                <a:gd name="connsiteX62" fmla="*/ 165021 w 1149140"/>
                <a:gd name="connsiteY62" fmla="*/ 960468 h 1441913"/>
                <a:gd name="connsiteX63" fmla="*/ 166105 w 1149140"/>
                <a:gd name="connsiteY63" fmla="*/ 921001 h 1441913"/>
                <a:gd name="connsiteX64" fmla="*/ 153547 w 1149140"/>
                <a:gd name="connsiteY64" fmla="*/ 895909 h 1441913"/>
                <a:gd name="connsiteX65" fmla="*/ 114175 w 1149140"/>
                <a:gd name="connsiteY65" fmla="*/ 784885 h 1441913"/>
                <a:gd name="connsiteX66" fmla="*/ 114638 w 1149140"/>
                <a:gd name="connsiteY66" fmla="*/ 442086 h 1441913"/>
                <a:gd name="connsiteX67" fmla="*/ 0 w 1149140"/>
                <a:gd name="connsiteY67" fmla="*/ 171974 h 144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49140" h="1441913">
                  <a:moveTo>
                    <a:pt x="345000" y="0"/>
                  </a:moveTo>
                  <a:lnTo>
                    <a:pt x="466571" y="322686"/>
                  </a:lnTo>
                  <a:lnTo>
                    <a:pt x="481304" y="324260"/>
                  </a:lnTo>
                  <a:cubicBezTo>
                    <a:pt x="537792" y="332974"/>
                    <a:pt x="594087" y="354944"/>
                    <a:pt x="646718" y="387954"/>
                  </a:cubicBezTo>
                  <a:lnTo>
                    <a:pt x="649394" y="389770"/>
                  </a:lnTo>
                  <a:lnTo>
                    <a:pt x="652168" y="389041"/>
                  </a:lnTo>
                  <a:cubicBezTo>
                    <a:pt x="748003" y="368772"/>
                    <a:pt x="848534" y="371812"/>
                    <a:pt x="945010" y="399634"/>
                  </a:cubicBezTo>
                  <a:cubicBezTo>
                    <a:pt x="944924" y="399934"/>
                    <a:pt x="944837" y="400234"/>
                    <a:pt x="944751" y="400534"/>
                  </a:cubicBezTo>
                  <a:lnTo>
                    <a:pt x="955189" y="403462"/>
                  </a:lnTo>
                  <a:cubicBezTo>
                    <a:pt x="961693" y="406003"/>
                    <a:pt x="968039" y="409235"/>
                    <a:pt x="974130" y="413177"/>
                  </a:cubicBezTo>
                  <a:cubicBezTo>
                    <a:pt x="1022855" y="444715"/>
                    <a:pt x="1036784" y="509787"/>
                    <a:pt x="1005242" y="558519"/>
                  </a:cubicBezTo>
                  <a:cubicBezTo>
                    <a:pt x="981585" y="595068"/>
                    <a:pt x="939069" y="612046"/>
                    <a:pt x="898734" y="604946"/>
                  </a:cubicBezTo>
                  <a:lnTo>
                    <a:pt x="886771" y="601591"/>
                  </a:lnTo>
                  <a:lnTo>
                    <a:pt x="886681" y="601900"/>
                  </a:lnTo>
                  <a:cubicBezTo>
                    <a:pt x="800407" y="577020"/>
                    <a:pt x="709160" y="582533"/>
                    <a:pt x="627658" y="615961"/>
                  </a:cubicBezTo>
                  <a:lnTo>
                    <a:pt x="610221" y="624283"/>
                  </a:lnTo>
                  <a:lnTo>
                    <a:pt x="621859" y="647565"/>
                  </a:lnTo>
                  <a:cubicBezTo>
                    <a:pt x="698564" y="786848"/>
                    <a:pt x="847151" y="873496"/>
                    <a:pt x="1007813" y="870012"/>
                  </a:cubicBezTo>
                  <a:lnTo>
                    <a:pt x="1041689" y="867825"/>
                  </a:lnTo>
                  <a:lnTo>
                    <a:pt x="1047268" y="866621"/>
                  </a:lnTo>
                  <a:cubicBezTo>
                    <a:pt x="1053239" y="865926"/>
                    <a:pt x="1059373" y="865801"/>
                    <a:pt x="1065606" y="866301"/>
                  </a:cubicBezTo>
                  <a:cubicBezTo>
                    <a:pt x="1115466" y="870300"/>
                    <a:pt x="1152742" y="912751"/>
                    <a:pt x="1148863" y="961117"/>
                  </a:cubicBezTo>
                  <a:cubicBezTo>
                    <a:pt x="1145468" y="1003438"/>
                    <a:pt x="1111690" y="1036265"/>
                    <a:pt x="1069896" y="1041131"/>
                  </a:cubicBezTo>
                  <a:lnTo>
                    <a:pt x="1063389" y="1041245"/>
                  </a:lnTo>
                  <a:cubicBezTo>
                    <a:pt x="1063392" y="1041274"/>
                    <a:pt x="1063395" y="1041302"/>
                    <a:pt x="1063398" y="1041331"/>
                  </a:cubicBezTo>
                  <a:cubicBezTo>
                    <a:pt x="1046028" y="1043199"/>
                    <a:pt x="1028718" y="1044308"/>
                    <a:pt x="1011508" y="1044681"/>
                  </a:cubicBezTo>
                  <a:cubicBezTo>
                    <a:pt x="994297" y="1045055"/>
                    <a:pt x="977185" y="1044692"/>
                    <a:pt x="960208" y="1043617"/>
                  </a:cubicBezTo>
                  <a:cubicBezTo>
                    <a:pt x="871082" y="1037975"/>
                    <a:pt x="785697" y="1012700"/>
                    <a:pt x="709436" y="971165"/>
                  </a:cubicBezTo>
                  <a:lnTo>
                    <a:pt x="679295" y="952587"/>
                  </a:lnTo>
                  <a:lnTo>
                    <a:pt x="706077" y="977780"/>
                  </a:lnTo>
                  <a:cubicBezTo>
                    <a:pt x="780815" y="1042693"/>
                    <a:pt x="873944" y="1087127"/>
                    <a:pt x="976998" y="1102461"/>
                  </a:cubicBezTo>
                  <a:cubicBezTo>
                    <a:pt x="976963" y="1102699"/>
                    <a:pt x="976927" y="1102938"/>
                    <a:pt x="976892" y="1103176"/>
                  </a:cubicBezTo>
                  <a:lnTo>
                    <a:pt x="990895" y="1104541"/>
                  </a:lnTo>
                  <a:cubicBezTo>
                    <a:pt x="1035595" y="1113389"/>
                    <a:pt x="1069220" y="1151645"/>
                    <a:pt x="1069220" y="1197499"/>
                  </a:cubicBezTo>
                  <a:cubicBezTo>
                    <a:pt x="1069220" y="1249902"/>
                    <a:pt x="1025302" y="1292383"/>
                    <a:pt x="971125" y="1292383"/>
                  </a:cubicBezTo>
                  <a:cubicBezTo>
                    <a:pt x="964354" y="1292383"/>
                    <a:pt x="957742" y="1291719"/>
                    <a:pt x="951356" y="1290456"/>
                  </a:cubicBezTo>
                  <a:lnTo>
                    <a:pt x="947013" y="1289152"/>
                  </a:lnTo>
                  <a:lnTo>
                    <a:pt x="890172" y="1278278"/>
                  </a:lnTo>
                  <a:cubicBezTo>
                    <a:pt x="754007" y="1246331"/>
                    <a:pt x="633064" y="1176285"/>
                    <a:pt x="538968" y="1079980"/>
                  </a:cubicBezTo>
                  <a:lnTo>
                    <a:pt x="522334" y="1061290"/>
                  </a:lnTo>
                  <a:lnTo>
                    <a:pt x="531749" y="1076253"/>
                  </a:lnTo>
                  <a:cubicBezTo>
                    <a:pt x="580132" y="1146852"/>
                    <a:pt x="645392" y="1206462"/>
                    <a:pt x="724023" y="1248447"/>
                  </a:cubicBezTo>
                  <a:lnTo>
                    <a:pt x="760674" y="1266001"/>
                  </a:lnTo>
                  <a:lnTo>
                    <a:pt x="769397" y="1268808"/>
                  </a:lnTo>
                  <a:cubicBezTo>
                    <a:pt x="800591" y="1282485"/>
                    <a:pt x="822480" y="1314503"/>
                    <a:pt x="822480" y="1351820"/>
                  </a:cubicBezTo>
                  <a:cubicBezTo>
                    <a:pt x="822480" y="1401577"/>
                    <a:pt x="783567" y="1441913"/>
                    <a:pt x="735567" y="1441913"/>
                  </a:cubicBezTo>
                  <a:cubicBezTo>
                    <a:pt x="723566" y="1441913"/>
                    <a:pt x="712134" y="1439392"/>
                    <a:pt x="701736" y="1434833"/>
                  </a:cubicBezTo>
                  <a:lnTo>
                    <a:pt x="697536" y="1432470"/>
                  </a:lnTo>
                  <a:lnTo>
                    <a:pt x="640286" y="1405049"/>
                  </a:lnTo>
                  <a:cubicBezTo>
                    <a:pt x="522972" y="1342410"/>
                    <a:pt x="428103" y="1250190"/>
                    <a:pt x="362297" y="1140918"/>
                  </a:cubicBezTo>
                  <a:lnTo>
                    <a:pt x="353245" y="1124273"/>
                  </a:lnTo>
                  <a:lnTo>
                    <a:pt x="349547" y="1122537"/>
                  </a:lnTo>
                  <a:lnTo>
                    <a:pt x="354748" y="1139491"/>
                  </a:lnTo>
                  <a:cubicBezTo>
                    <a:pt x="362749" y="1162811"/>
                    <a:pt x="372331" y="1185738"/>
                    <a:pt x="383499" y="1208112"/>
                  </a:cubicBezTo>
                  <a:lnTo>
                    <a:pt x="399403" y="1237320"/>
                  </a:lnTo>
                  <a:lnTo>
                    <a:pt x="401685" y="1240493"/>
                  </a:lnTo>
                  <a:cubicBezTo>
                    <a:pt x="407072" y="1249715"/>
                    <a:pt x="410811" y="1260164"/>
                    <a:pt x="412417" y="1271461"/>
                  </a:cubicBezTo>
                  <a:cubicBezTo>
                    <a:pt x="418842" y="1316652"/>
                    <a:pt x="388709" y="1358309"/>
                    <a:pt x="345113" y="1364507"/>
                  </a:cubicBezTo>
                  <a:cubicBezTo>
                    <a:pt x="336939" y="1365669"/>
                    <a:pt x="328872" y="1365503"/>
                    <a:pt x="321117" y="1364166"/>
                  </a:cubicBezTo>
                  <a:cubicBezTo>
                    <a:pt x="297852" y="1360157"/>
                    <a:pt x="277394" y="1345622"/>
                    <a:pt x="265275" y="1324874"/>
                  </a:cubicBezTo>
                  <a:lnTo>
                    <a:pt x="262401" y="1318642"/>
                  </a:lnTo>
                  <a:lnTo>
                    <a:pt x="240941" y="1279229"/>
                  </a:lnTo>
                  <a:cubicBezTo>
                    <a:pt x="190787" y="1178750"/>
                    <a:pt x="165554" y="1069587"/>
                    <a:pt x="165021" y="960468"/>
                  </a:cubicBezTo>
                  <a:cubicBezTo>
                    <a:pt x="165382" y="947312"/>
                    <a:pt x="165744" y="934157"/>
                    <a:pt x="166105" y="921001"/>
                  </a:cubicBezTo>
                  <a:lnTo>
                    <a:pt x="153547" y="895909"/>
                  </a:lnTo>
                  <a:cubicBezTo>
                    <a:pt x="138039" y="861427"/>
                    <a:pt x="124713" y="824215"/>
                    <a:pt x="114175" y="784885"/>
                  </a:cubicBezTo>
                  <a:cubicBezTo>
                    <a:pt x="79685" y="656168"/>
                    <a:pt x="82398" y="532175"/>
                    <a:pt x="114638" y="442086"/>
                  </a:cubicBezTo>
                  <a:lnTo>
                    <a:pt x="0" y="171974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25F680DE-0413-4835-BF21-C8E98C7B852F}"/>
              </a:ext>
            </a:extLst>
          </p:cNvPr>
          <p:cNvGrpSpPr/>
          <p:nvPr/>
        </p:nvGrpSpPr>
        <p:grpSpPr>
          <a:xfrm>
            <a:off x="3982406" y="3689286"/>
            <a:ext cx="2123944" cy="2693813"/>
            <a:chOff x="3623945" y="2906775"/>
            <a:chExt cx="2711030" cy="3438418"/>
          </a:xfrm>
        </p:grpSpPr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23EB2D76-E985-4BB1-B2B3-36740715CD76}"/>
                </a:ext>
              </a:extLst>
            </p:cNvPr>
            <p:cNvSpPr/>
            <p:nvPr/>
          </p:nvSpPr>
          <p:spPr bwMode="auto">
            <a:xfrm>
              <a:off x="4045584" y="4347325"/>
              <a:ext cx="634577" cy="317105"/>
            </a:xfrm>
            <a:custGeom>
              <a:avLst/>
              <a:gdLst>
                <a:gd name="connsiteX0" fmla="*/ 0 w 634577"/>
                <a:gd name="connsiteY0" fmla="*/ 0 h 317105"/>
                <a:gd name="connsiteX1" fmla="*/ 634577 w 634577"/>
                <a:gd name="connsiteY1" fmla="*/ 0 h 317105"/>
                <a:gd name="connsiteX2" fmla="*/ 628151 w 634577"/>
                <a:gd name="connsiteY2" fmla="*/ 63745 h 317105"/>
                <a:gd name="connsiteX3" fmla="*/ 317288 w 634577"/>
                <a:gd name="connsiteY3" fmla="*/ 317105 h 317105"/>
                <a:gd name="connsiteX4" fmla="*/ 6426 w 634577"/>
                <a:gd name="connsiteY4" fmla="*/ 63745 h 3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577" h="317105">
                  <a:moveTo>
                    <a:pt x="0" y="0"/>
                  </a:moveTo>
                  <a:lnTo>
                    <a:pt x="634577" y="0"/>
                  </a:lnTo>
                  <a:lnTo>
                    <a:pt x="628151" y="63745"/>
                  </a:lnTo>
                  <a:cubicBezTo>
                    <a:pt x="598563" y="208338"/>
                    <a:pt x="470628" y="317105"/>
                    <a:pt x="317288" y="317105"/>
                  </a:cubicBezTo>
                  <a:cubicBezTo>
                    <a:pt x="163949" y="317105"/>
                    <a:pt x="36014" y="208338"/>
                    <a:pt x="6426" y="63745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621C6665-B16A-46AE-8042-09DC597C0C7E}"/>
                </a:ext>
              </a:extLst>
            </p:cNvPr>
            <p:cNvSpPr/>
            <p:nvPr/>
          </p:nvSpPr>
          <p:spPr bwMode="auto">
            <a:xfrm>
              <a:off x="4191846" y="4343959"/>
              <a:ext cx="342054" cy="170928"/>
            </a:xfrm>
            <a:custGeom>
              <a:avLst/>
              <a:gdLst>
                <a:gd name="connsiteX0" fmla="*/ 0 w 634577"/>
                <a:gd name="connsiteY0" fmla="*/ 0 h 317105"/>
                <a:gd name="connsiteX1" fmla="*/ 634577 w 634577"/>
                <a:gd name="connsiteY1" fmla="*/ 0 h 317105"/>
                <a:gd name="connsiteX2" fmla="*/ 628151 w 634577"/>
                <a:gd name="connsiteY2" fmla="*/ 63745 h 317105"/>
                <a:gd name="connsiteX3" fmla="*/ 317288 w 634577"/>
                <a:gd name="connsiteY3" fmla="*/ 317105 h 317105"/>
                <a:gd name="connsiteX4" fmla="*/ 6426 w 634577"/>
                <a:gd name="connsiteY4" fmla="*/ 63745 h 3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577" h="317105">
                  <a:moveTo>
                    <a:pt x="0" y="0"/>
                  </a:moveTo>
                  <a:lnTo>
                    <a:pt x="634577" y="0"/>
                  </a:lnTo>
                  <a:lnTo>
                    <a:pt x="628151" y="63745"/>
                  </a:lnTo>
                  <a:cubicBezTo>
                    <a:pt x="598563" y="208338"/>
                    <a:pt x="470628" y="317105"/>
                    <a:pt x="317288" y="317105"/>
                  </a:cubicBezTo>
                  <a:cubicBezTo>
                    <a:pt x="163949" y="317105"/>
                    <a:pt x="36014" y="208338"/>
                    <a:pt x="6426" y="63745"/>
                  </a:cubicBezTo>
                  <a:close/>
                </a:path>
              </a:pathLst>
            </a:custGeom>
            <a:solidFill>
              <a:srgbClr val="808080">
                <a:lumMod val="75000"/>
              </a:srgbClr>
            </a:solidFill>
            <a:ln w="25400">
              <a:solidFill>
                <a:srgbClr val="808080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6CE830B7-814F-416F-92CD-00A227FD40D5}"/>
                </a:ext>
              </a:extLst>
            </p:cNvPr>
            <p:cNvGrpSpPr/>
            <p:nvPr/>
          </p:nvGrpSpPr>
          <p:grpSpPr>
            <a:xfrm>
              <a:off x="4252077" y="3768707"/>
              <a:ext cx="389795" cy="581009"/>
              <a:chOff x="4064919" y="3843798"/>
              <a:chExt cx="623239" cy="928968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9DC52299-D150-44AD-BD84-A7C8F3EF0404}"/>
                  </a:ext>
                </a:extLst>
              </p:cNvPr>
              <p:cNvSpPr/>
              <p:nvPr/>
            </p:nvSpPr>
            <p:spPr bwMode="auto">
              <a:xfrm>
                <a:off x="4283113" y="4003818"/>
                <a:ext cx="405045" cy="765125"/>
              </a:xfrm>
              <a:custGeom>
                <a:avLst/>
                <a:gdLst>
                  <a:gd name="connsiteX0" fmla="*/ 294316 w 405045"/>
                  <a:gd name="connsiteY0" fmla="*/ 0 h 928968"/>
                  <a:gd name="connsiteX1" fmla="*/ 405045 w 405045"/>
                  <a:gd name="connsiteY1" fmla="*/ 0 h 928968"/>
                  <a:gd name="connsiteX2" fmla="*/ 405045 w 405045"/>
                  <a:gd name="connsiteY2" fmla="*/ 133346 h 928968"/>
                  <a:gd name="connsiteX3" fmla="*/ 294316 w 405045"/>
                  <a:gd name="connsiteY3" fmla="*/ 133346 h 928968"/>
                  <a:gd name="connsiteX4" fmla="*/ 133346 w 405045"/>
                  <a:gd name="connsiteY4" fmla="*/ 294316 h 928968"/>
                  <a:gd name="connsiteX5" fmla="*/ 133346 w 405045"/>
                  <a:gd name="connsiteY5" fmla="*/ 928968 h 928968"/>
                  <a:gd name="connsiteX6" fmla="*/ 0 w 405045"/>
                  <a:gd name="connsiteY6" fmla="*/ 928968 h 928968"/>
                  <a:gd name="connsiteX7" fmla="*/ 0 w 405045"/>
                  <a:gd name="connsiteY7" fmla="*/ 294316 h 928968"/>
                  <a:gd name="connsiteX8" fmla="*/ 294316 w 405045"/>
                  <a:gd name="connsiteY8" fmla="*/ 0 h 92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928968">
                    <a:moveTo>
                      <a:pt x="294316" y="0"/>
                    </a:moveTo>
                    <a:lnTo>
                      <a:pt x="405045" y="0"/>
                    </a:lnTo>
                    <a:lnTo>
                      <a:pt x="405045" y="133346"/>
                    </a:lnTo>
                    <a:lnTo>
                      <a:pt x="294316" y="133346"/>
                    </a:lnTo>
                    <a:cubicBezTo>
                      <a:pt x="205415" y="133346"/>
                      <a:pt x="133346" y="205415"/>
                      <a:pt x="133346" y="294316"/>
                    </a:cubicBezTo>
                    <a:lnTo>
                      <a:pt x="133346" y="928968"/>
                    </a:lnTo>
                    <a:lnTo>
                      <a:pt x="0" y="928968"/>
                    </a:lnTo>
                    <a:lnTo>
                      <a:pt x="0" y="294316"/>
                    </a:lnTo>
                    <a:cubicBezTo>
                      <a:pt x="0" y="131770"/>
                      <a:pt x="131770" y="0"/>
                      <a:pt x="294316" y="0"/>
                    </a:cubicBezTo>
                    <a:close/>
                  </a:path>
                </a:pathLst>
              </a:custGeom>
              <a:solidFill>
                <a:srgbClr val="808080">
                  <a:lumMod val="60000"/>
                  <a:lumOff val="40000"/>
                </a:srgbClr>
              </a:solidFill>
              <a:ln w="25400">
                <a:solidFill>
                  <a:srgbClr val="808080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838D8186-7547-426D-87E5-9B29E86C24C1}"/>
                  </a:ext>
                </a:extLst>
              </p:cNvPr>
              <p:cNvSpPr/>
              <p:nvPr/>
            </p:nvSpPr>
            <p:spPr bwMode="auto">
              <a:xfrm>
                <a:off x="4174635" y="3919998"/>
                <a:ext cx="405045" cy="838936"/>
              </a:xfrm>
              <a:custGeom>
                <a:avLst/>
                <a:gdLst>
                  <a:gd name="connsiteX0" fmla="*/ 294316 w 405045"/>
                  <a:gd name="connsiteY0" fmla="*/ 0 h 928968"/>
                  <a:gd name="connsiteX1" fmla="*/ 405045 w 405045"/>
                  <a:gd name="connsiteY1" fmla="*/ 0 h 928968"/>
                  <a:gd name="connsiteX2" fmla="*/ 405045 w 405045"/>
                  <a:gd name="connsiteY2" fmla="*/ 133346 h 928968"/>
                  <a:gd name="connsiteX3" fmla="*/ 294316 w 405045"/>
                  <a:gd name="connsiteY3" fmla="*/ 133346 h 928968"/>
                  <a:gd name="connsiteX4" fmla="*/ 133346 w 405045"/>
                  <a:gd name="connsiteY4" fmla="*/ 294316 h 928968"/>
                  <a:gd name="connsiteX5" fmla="*/ 133346 w 405045"/>
                  <a:gd name="connsiteY5" fmla="*/ 928968 h 928968"/>
                  <a:gd name="connsiteX6" fmla="*/ 0 w 405045"/>
                  <a:gd name="connsiteY6" fmla="*/ 928968 h 928968"/>
                  <a:gd name="connsiteX7" fmla="*/ 0 w 405045"/>
                  <a:gd name="connsiteY7" fmla="*/ 294316 h 928968"/>
                  <a:gd name="connsiteX8" fmla="*/ 294316 w 405045"/>
                  <a:gd name="connsiteY8" fmla="*/ 0 h 92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928968">
                    <a:moveTo>
                      <a:pt x="294316" y="0"/>
                    </a:moveTo>
                    <a:lnTo>
                      <a:pt x="405045" y="0"/>
                    </a:lnTo>
                    <a:lnTo>
                      <a:pt x="405045" y="133346"/>
                    </a:lnTo>
                    <a:lnTo>
                      <a:pt x="294316" y="133346"/>
                    </a:lnTo>
                    <a:cubicBezTo>
                      <a:pt x="205415" y="133346"/>
                      <a:pt x="133346" y="205415"/>
                      <a:pt x="133346" y="294316"/>
                    </a:cubicBezTo>
                    <a:lnTo>
                      <a:pt x="133346" y="928968"/>
                    </a:lnTo>
                    <a:lnTo>
                      <a:pt x="0" y="928968"/>
                    </a:lnTo>
                    <a:lnTo>
                      <a:pt x="0" y="294316"/>
                    </a:lnTo>
                    <a:cubicBezTo>
                      <a:pt x="0" y="131770"/>
                      <a:pt x="131770" y="0"/>
                      <a:pt x="294316" y="0"/>
                    </a:cubicBezTo>
                    <a:close/>
                  </a:path>
                </a:pathLst>
              </a:custGeom>
              <a:solidFill>
                <a:srgbClr val="808080">
                  <a:lumMod val="40000"/>
                  <a:lumOff val="60000"/>
                </a:srgbClr>
              </a:solidFill>
              <a:ln w="25400">
                <a:solidFill>
                  <a:srgbClr val="808080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C89B01CF-8737-4A99-B41F-16323663D19D}"/>
                  </a:ext>
                </a:extLst>
              </p:cNvPr>
              <p:cNvSpPr/>
              <p:nvPr/>
            </p:nvSpPr>
            <p:spPr bwMode="auto">
              <a:xfrm>
                <a:off x="4064919" y="3843798"/>
                <a:ext cx="446181" cy="928968"/>
              </a:xfrm>
              <a:custGeom>
                <a:avLst/>
                <a:gdLst>
                  <a:gd name="connsiteX0" fmla="*/ 294316 w 405045"/>
                  <a:gd name="connsiteY0" fmla="*/ 0 h 928968"/>
                  <a:gd name="connsiteX1" fmla="*/ 405045 w 405045"/>
                  <a:gd name="connsiteY1" fmla="*/ 0 h 928968"/>
                  <a:gd name="connsiteX2" fmla="*/ 405045 w 405045"/>
                  <a:gd name="connsiteY2" fmla="*/ 133346 h 928968"/>
                  <a:gd name="connsiteX3" fmla="*/ 294316 w 405045"/>
                  <a:gd name="connsiteY3" fmla="*/ 133346 h 928968"/>
                  <a:gd name="connsiteX4" fmla="*/ 133346 w 405045"/>
                  <a:gd name="connsiteY4" fmla="*/ 294316 h 928968"/>
                  <a:gd name="connsiteX5" fmla="*/ 133346 w 405045"/>
                  <a:gd name="connsiteY5" fmla="*/ 928968 h 928968"/>
                  <a:gd name="connsiteX6" fmla="*/ 0 w 405045"/>
                  <a:gd name="connsiteY6" fmla="*/ 928968 h 928968"/>
                  <a:gd name="connsiteX7" fmla="*/ 0 w 405045"/>
                  <a:gd name="connsiteY7" fmla="*/ 294316 h 928968"/>
                  <a:gd name="connsiteX8" fmla="*/ 294316 w 405045"/>
                  <a:gd name="connsiteY8" fmla="*/ 0 h 92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928968">
                    <a:moveTo>
                      <a:pt x="294316" y="0"/>
                    </a:moveTo>
                    <a:lnTo>
                      <a:pt x="405045" y="0"/>
                    </a:lnTo>
                    <a:lnTo>
                      <a:pt x="405045" y="133346"/>
                    </a:lnTo>
                    <a:lnTo>
                      <a:pt x="294316" y="133346"/>
                    </a:lnTo>
                    <a:cubicBezTo>
                      <a:pt x="205415" y="133346"/>
                      <a:pt x="133346" y="205415"/>
                      <a:pt x="133346" y="294316"/>
                    </a:cubicBezTo>
                    <a:lnTo>
                      <a:pt x="133346" y="928968"/>
                    </a:lnTo>
                    <a:lnTo>
                      <a:pt x="0" y="928968"/>
                    </a:lnTo>
                    <a:lnTo>
                      <a:pt x="0" y="294316"/>
                    </a:lnTo>
                    <a:cubicBezTo>
                      <a:pt x="0" y="131770"/>
                      <a:pt x="131770" y="0"/>
                      <a:pt x="294316" y="0"/>
                    </a:cubicBezTo>
                    <a:close/>
                  </a:path>
                </a:pathLst>
              </a:custGeom>
              <a:solidFill>
                <a:srgbClr val="808080">
                  <a:lumMod val="75000"/>
                </a:srgbClr>
              </a:solidFill>
              <a:ln w="25400">
                <a:solidFill>
                  <a:srgbClr val="808080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E7EE7EAE-FA72-4E29-B195-B919975712BB}"/>
                </a:ext>
              </a:extLst>
            </p:cNvPr>
            <p:cNvGrpSpPr/>
            <p:nvPr/>
          </p:nvGrpSpPr>
          <p:grpSpPr>
            <a:xfrm>
              <a:off x="3623945" y="4271563"/>
              <a:ext cx="2711030" cy="2073630"/>
              <a:chOff x="4200419" y="3155572"/>
              <a:chExt cx="2711030" cy="2073630"/>
            </a:xfrm>
          </p:grpSpPr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F80D7AE5-1779-49D3-9474-38EF52864C56}"/>
                  </a:ext>
                </a:extLst>
              </p:cNvPr>
              <p:cNvGrpSpPr/>
              <p:nvPr/>
            </p:nvGrpSpPr>
            <p:grpSpPr>
              <a:xfrm>
                <a:off x="4248937" y="4114180"/>
                <a:ext cx="528750" cy="860403"/>
                <a:chOff x="2333624" y="774792"/>
                <a:chExt cx="762111" cy="1240137"/>
              </a:xfrm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A236EBA5-0EA6-4724-A401-A39347B23316}"/>
                    </a:ext>
                  </a:extLst>
                </p:cNvPr>
                <p:cNvSpPr/>
                <p:nvPr/>
              </p:nvSpPr>
              <p:spPr bwMode="auto">
                <a:xfrm rot="5400000">
                  <a:off x="2191949" y="1344503"/>
                  <a:ext cx="1106205" cy="234644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B008E88B-FA59-47EC-A30A-CA1786ACAB57}"/>
                    </a:ext>
                  </a:extLst>
                </p:cNvPr>
                <p:cNvSpPr/>
                <p:nvPr/>
              </p:nvSpPr>
              <p:spPr bwMode="auto">
                <a:xfrm rot="5400000">
                  <a:off x="2024971" y="1277538"/>
                  <a:ext cx="1240135" cy="234644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2E177EE2-AB5E-481F-86F3-53D784B42251}"/>
                    </a:ext>
                  </a:extLst>
                </p:cNvPr>
                <p:cNvSpPr/>
                <p:nvPr/>
              </p:nvSpPr>
              <p:spPr bwMode="auto">
                <a:xfrm rot="5400000">
                  <a:off x="2437981" y="1357175"/>
                  <a:ext cx="1106205" cy="209303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6FA83FB6-F941-48F7-AC2E-F51389B76136}"/>
                    </a:ext>
                  </a:extLst>
                </p:cNvPr>
                <p:cNvSpPr/>
                <p:nvPr/>
              </p:nvSpPr>
              <p:spPr bwMode="auto">
                <a:xfrm rot="5400000">
                  <a:off x="1996654" y="1520687"/>
                  <a:ext cx="831212" cy="157272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DED56302-ABFF-4438-9153-1629E90BF516}"/>
                  </a:ext>
                </a:extLst>
              </p:cNvPr>
              <p:cNvSpPr/>
              <p:nvPr/>
            </p:nvSpPr>
            <p:spPr bwMode="auto">
              <a:xfrm>
                <a:off x="4213860" y="4837789"/>
                <a:ext cx="2697589" cy="236020"/>
              </a:xfrm>
              <a:custGeom>
                <a:avLst/>
                <a:gdLst>
                  <a:gd name="connsiteX0" fmla="*/ 253153 w 2700301"/>
                  <a:gd name="connsiteY0" fmla="*/ 622 h 308573"/>
                  <a:gd name="connsiteX1" fmla="*/ 1350151 w 2700301"/>
                  <a:gd name="connsiteY1" fmla="*/ 59160 h 308573"/>
                  <a:gd name="connsiteX2" fmla="*/ 2700301 w 2700301"/>
                  <a:gd name="connsiteY2" fmla="*/ 59160 h 308573"/>
                  <a:gd name="connsiteX3" fmla="*/ 2700301 w 2700301"/>
                  <a:gd name="connsiteY3" fmla="*/ 308573 h 308573"/>
                  <a:gd name="connsiteX4" fmla="*/ 0 w 2700301"/>
                  <a:gd name="connsiteY4" fmla="*/ 308573 h 308573"/>
                  <a:gd name="connsiteX5" fmla="*/ 0 w 2700301"/>
                  <a:gd name="connsiteY5" fmla="*/ 59160 h 308573"/>
                  <a:gd name="connsiteX6" fmla="*/ 253153 w 2700301"/>
                  <a:gd name="connsiteY6" fmla="*/ 622 h 308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00301" h="308573">
                    <a:moveTo>
                      <a:pt x="253153" y="622"/>
                    </a:moveTo>
                    <a:cubicBezTo>
                      <a:pt x="618819" y="-13688"/>
                      <a:pt x="984485" y="225667"/>
                      <a:pt x="1350151" y="59160"/>
                    </a:cubicBezTo>
                    <a:cubicBezTo>
                      <a:pt x="1800201" y="-145773"/>
                      <a:pt x="2250251" y="264092"/>
                      <a:pt x="2700301" y="59160"/>
                    </a:cubicBezTo>
                    <a:lnTo>
                      <a:pt x="2700301" y="308573"/>
                    </a:lnTo>
                    <a:lnTo>
                      <a:pt x="0" y="308573"/>
                    </a:lnTo>
                    <a:lnTo>
                      <a:pt x="0" y="59160"/>
                    </a:lnTo>
                    <a:cubicBezTo>
                      <a:pt x="84385" y="20735"/>
                      <a:pt x="168769" y="3924"/>
                      <a:pt x="253153" y="622"/>
                    </a:cubicBezTo>
                    <a:close/>
                  </a:path>
                </a:pathLst>
              </a:custGeom>
              <a:pattFill prst="pct80">
                <a:fgClr>
                  <a:srgbClr val="FFCC66"/>
                </a:fgClr>
                <a:bgClr>
                  <a:srgbClr val="FFFFFF"/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0B106A5A-9ED0-4462-A437-5F4FCC8198B9}"/>
                  </a:ext>
                </a:extLst>
              </p:cNvPr>
              <p:cNvSpPr/>
              <p:nvPr/>
            </p:nvSpPr>
            <p:spPr bwMode="auto">
              <a:xfrm>
                <a:off x="4200419" y="5005026"/>
                <a:ext cx="2700301" cy="22417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87D39C4C-384A-4D2E-B091-8FB0BFA3C194}"/>
                  </a:ext>
                </a:extLst>
              </p:cNvPr>
              <p:cNvGrpSpPr/>
              <p:nvPr/>
            </p:nvGrpSpPr>
            <p:grpSpPr>
              <a:xfrm rot="274388">
                <a:off x="5275449" y="3682412"/>
                <a:ext cx="1460214" cy="1120186"/>
                <a:chOff x="4976645" y="3476716"/>
                <a:chExt cx="1772866" cy="1360034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1F08C6A3-CBA3-42EE-9D1F-F5EA94194D07}"/>
                    </a:ext>
                  </a:extLst>
                </p:cNvPr>
                <p:cNvGrpSpPr/>
                <p:nvPr/>
              </p:nvGrpSpPr>
              <p:grpSpPr>
                <a:xfrm>
                  <a:off x="5084575" y="3476716"/>
                  <a:ext cx="1664936" cy="1360034"/>
                  <a:chOff x="1567616" y="3456325"/>
                  <a:chExt cx="1664936" cy="1360034"/>
                </a:xfrm>
              </p:grpSpPr>
              <p:grpSp>
                <p:nvGrpSpPr>
                  <p:cNvPr id="207" name="グループ化 206">
                    <a:extLst>
                      <a:ext uri="{FF2B5EF4-FFF2-40B4-BE49-F238E27FC236}">
                        <a16:creationId xmlns:a16="http://schemas.microsoft.com/office/drawing/2014/main" id="{4F224D88-696C-4D81-9178-2D47C93C49A9}"/>
                      </a:ext>
                    </a:extLst>
                  </p:cNvPr>
                  <p:cNvGrpSpPr/>
                  <p:nvPr/>
                </p:nvGrpSpPr>
                <p:grpSpPr>
                  <a:xfrm>
                    <a:off x="1567616" y="3456325"/>
                    <a:ext cx="1664936" cy="1360034"/>
                    <a:chOff x="2704819" y="1582959"/>
                    <a:chExt cx="4628934" cy="3781233"/>
                  </a:xfrm>
                </p:grpSpPr>
                <p:sp>
                  <p:nvSpPr>
                    <p:cNvPr id="210" name="楕円 209">
                      <a:extLst>
                        <a:ext uri="{FF2B5EF4-FFF2-40B4-BE49-F238E27FC236}">
                          <a16:creationId xmlns:a16="http://schemas.microsoft.com/office/drawing/2014/main" id="{3DE57D83-8F78-477D-A18F-15B6D75A806C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774272" y="1612819"/>
                      <a:ext cx="2129789" cy="1641767"/>
                    </a:xfrm>
                    <a:prstGeom prst="ellipse">
                      <a:avLst/>
                    </a:pr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11" name="グループ化 210">
                      <a:extLst>
                        <a:ext uri="{FF2B5EF4-FFF2-40B4-BE49-F238E27FC236}">
                          <a16:creationId xmlns:a16="http://schemas.microsoft.com/office/drawing/2014/main" id="{34476934-1918-44B9-BA41-1949B1732E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128564" y="2772229"/>
                      <a:ext cx="1205189" cy="1434936"/>
                      <a:chOff x="6128564" y="2772229"/>
                      <a:chExt cx="1205189" cy="1434936"/>
                    </a:xfrm>
                  </p:grpSpPr>
                  <p:sp>
                    <p:nvSpPr>
                      <p:cNvPr id="239" name="楕円 7">
                        <a:extLst>
                          <a:ext uri="{FF2B5EF4-FFF2-40B4-BE49-F238E27FC236}">
                            <a16:creationId xmlns:a16="http://schemas.microsoft.com/office/drawing/2014/main" id="{CEABFACC-22C9-4DDF-8431-909B46F83C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28564" y="2772229"/>
                        <a:ext cx="1205188" cy="1434936"/>
                      </a:xfrm>
                      <a:custGeom>
                        <a:avLst/>
                        <a:gdLst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454150"/>
                          <a:gd name="connsiteY0" fmla="*/ 762000 h 1524000"/>
                          <a:gd name="connsiteX1" fmla="*/ 812800 w 1454150"/>
                          <a:gd name="connsiteY1" fmla="*/ 0 h 1524000"/>
                          <a:gd name="connsiteX2" fmla="*/ 1454150 w 1454150"/>
                          <a:gd name="connsiteY2" fmla="*/ 768350 h 1524000"/>
                          <a:gd name="connsiteX3" fmla="*/ 812800 w 1454150"/>
                          <a:gd name="connsiteY3" fmla="*/ 1524000 h 1524000"/>
                          <a:gd name="connsiteX4" fmla="*/ 0 w 1454150"/>
                          <a:gd name="connsiteY4" fmla="*/ 762000 h 15240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54150" h="1524000">
                            <a:moveTo>
                              <a:pt x="0" y="762000"/>
                            </a:moveTo>
                            <a:cubicBezTo>
                              <a:pt x="0" y="341159"/>
                              <a:pt x="363903" y="0"/>
                              <a:pt x="812800" y="0"/>
                            </a:cubicBezTo>
                            <a:cubicBezTo>
                              <a:pt x="1261697" y="0"/>
                              <a:pt x="1454150" y="347509"/>
                              <a:pt x="1454150" y="768350"/>
                            </a:cubicBezTo>
                            <a:cubicBezTo>
                              <a:pt x="1454150" y="1189191"/>
                              <a:pt x="1261697" y="1524000"/>
                              <a:pt x="812800" y="1524000"/>
                            </a:cubicBezTo>
                            <a:cubicBezTo>
                              <a:pt x="363903" y="1524000"/>
                              <a:pt x="0" y="1182841"/>
                              <a:pt x="0" y="762000"/>
                            </a:cubicBezTo>
                            <a:close/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0" name="フリーフォーム: 図形 239">
                        <a:extLst>
                          <a:ext uri="{FF2B5EF4-FFF2-40B4-BE49-F238E27FC236}">
                            <a16:creationId xmlns:a16="http://schemas.microsoft.com/office/drawing/2014/main" id="{04824C2F-00D9-4FD7-B625-6DC6B76604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50086" y="2772229"/>
                        <a:ext cx="683667" cy="1434936"/>
                      </a:xfrm>
                      <a:custGeom>
                        <a:avLst/>
                        <a:gdLst>
                          <a:gd name="connsiteX0" fmla="*/ 152121 w 683667"/>
                          <a:gd name="connsiteY0" fmla="*/ 0 h 1434936"/>
                          <a:gd name="connsiteX1" fmla="*/ 683667 w 683667"/>
                          <a:gd name="connsiteY1" fmla="*/ 723447 h 1434936"/>
                          <a:gd name="connsiteX2" fmla="*/ 152121 w 683667"/>
                          <a:gd name="connsiteY2" fmla="*/ 1434936 h 1434936"/>
                          <a:gd name="connsiteX3" fmla="*/ 16359 w 683667"/>
                          <a:gd name="connsiteY3" fmla="*/ 1420360 h 1434936"/>
                          <a:gd name="connsiteX4" fmla="*/ 0 w 683667"/>
                          <a:gd name="connsiteY4" fmla="*/ 1414951 h 1434936"/>
                          <a:gd name="connsiteX5" fmla="*/ 34268 w 683667"/>
                          <a:gd name="connsiteY5" fmla="*/ 1411727 h 1434936"/>
                          <a:gd name="connsiteX6" fmla="*/ 500015 w 683667"/>
                          <a:gd name="connsiteY6" fmla="*/ 723371 h 1434936"/>
                          <a:gd name="connsiteX7" fmla="*/ 34268 w 683667"/>
                          <a:gd name="connsiteY7" fmla="*/ 23717 h 1434936"/>
                          <a:gd name="connsiteX8" fmla="*/ 3000 w 683667"/>
                          <a:gd name="connsiteY8" fmla="*/ 18993 h 1434936"/>
                          <a:gd name="connsiteX9" fmla="*/ 16359 w 683667"/>
                          <a:gd name="connsiteY9" fmla="*/ 14576 h 1434936"/>
                          <a:gd name="connsiteX10" fmla="*/ 152121 w 683667"/>
                          <a:gd name="connsiteY10" fmla="*/ 0 h 14349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683667" h="1434936">
                            <a:moveTo>
                              <a:pt x="152121" y="0"/>
                            </a:moveTo>
                            <a:cubicBezTo>
                              <a:pt x="524164" y="0"/>
                              <a:pt x="683667" y="327200"/>
                              <a:pt x="683667" y="723447"/>
                            </a:cubicBezTo>
                            <a:cubicBezTo>
                              <a:pt x="683667" y="1119694"/>
                              <a:pt x="524164" y="1434936"/>
                              <a:pt x="152121" y="1434936"/>
                            </a:cubicBezTo>
                            <a:cubicBezTo>
                              <a:pt x="105616" y="1434936"/>
                              <a:pt x="60211" y="1429917"/>
                              <a:pt x="16359" y="1420360"/>
                            </a:cubicBezTo>
                            <a:lnTo>
                              <a:pt x="0" y="1414951"/>
                            </a:lnTo>
                            <a:lnTo>
                              <a:pt x="34268" y="1411727"/>
                            </a:lnTo>
                            <a:cubicBezTo>
                              <a:pt x="358492" y="1346801"/>
                              <a:pt x="500015" y="1065704"/>
                              <a:pt x="500015" y="723371"/>
                            </a:cubicBezTo>
                            <a:cubicBezTo>
                              <a:pt x="500015" y="381040"/>
                              <a:pt x="358492" y="90902"/>
                              <a:pt x="34268" y="23717"/>
                            </a:cubicBezTo>
                            <a:lnTo>
                              <a:pt x="3000" y="18993"/>
                            </a:lnTo>
                            <a:lnTo>
                              <a:pt x="16359" y="14576"/>
                            </a:lnTo>
                            <a:cubicBezTo>
                              <a:pt x="60211" y="5019"/>
                              <a:pt x="105616" y="0"/>
                              <a:pt x="152121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2" name="グループ化 211">
                      <a:extLst>
                        <a:ext uri="{FF2B5EF4-FFF2-40B4-BE49-F238E27FC236}">
                          <a16:creationId xmlns:a16="http://schemas.microsoft.com/office/drawing/2014/main" id="{0EE92F00-58A6-4B16-A86D-27B1EB2DE2E1}"/>
                        </a:ext>
                      </a:extLst>
                    </p:cNvPr>
                    <p:cNvGrpSpPr/>
                    <p:nvPr/>
                  </p:nvGrpSpPr>
                  <p:grpSpPr>
                    <a:xfrm flipV="1">
                      <a:off x="5679510" y="2195723"/>
                      <a:ext cx="977917" cy="750025"/>
                      <a:chOff x="8201081" y="3700491"/>
                      <a:chExt cx="1530350" cy="1041092"/>
                    </a:xfrm>
                  </p:grpSpPr>
                  <p:sp>
                    <p:nvSpPr>
                      <p:cNvPr id="237" name="楕円 236">
                        <a:extLst>
                          <a:ext uri="{FF2B5EF4-FFF2-40B4-BE49-F238E27FC236}">
                            <a16:creationId xmlns:a16="http://schemas.microsoft.com/office/drawing/2014/main" id="{DAE42C69-0E35-4A24-B131-6F71F3CEAE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1081" y="3700491"/>
                        <a:ext cx="1530350" cy="1041091"/>
                      </a:xfrm>
                      <a:prstGeom prst="ellipse">
                        <a:avLst/>
                      </a:pr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8" name="フリーフォーム: 図形 237">
                        <a:extLst>
                          <a:ext uri="{FF2B5EF4-FFF2-40B4-BE49-F238E27FC236}">
                            <a16:creationId xmlns:a16="http://schemas.microsoft.com/office/drawing/2014/main" id="{0C27778B-E014-487A-A3C5-E50103514E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35157" y="3762959"/>
                        <a:ext cx="896274" cy="978624"/>
                      </a:xfrm>
                      <a:custGeom>
                        <a:avLst/>
                        <a:gdLst>
                          <a:gd name="connsiteX0" fmla="*/ 487330 w 896274"/>
                          <a:gd name="connsiteY0" fmla="*/ 0 h 978624"/>
                          <a:gd name="connsiteX1" fmla="*/ 558915 w 896274"/>
                          <a:gd name="connsiteY1" fmla="*/ 26433 h 978624"/>
                          <a:gd name="connsiteX2" fmla="*/ 896274 w 896274"/>
                          <a:gd name="connsiteY2" fmla="*/ 458078 h 978624"/>
                          <a:gd name="connsiteX3" fmla="*/ 131099 w 896274"/>
                          <a:gd name="connsiteY3" fmla="*/ 978624 h 978624"/>
                          <a:gd name="connsiteX4" fmla="*/ 0 w 896274"/>
                          <a:gd name="connsiteY4" fmla="*/ 969633 h 978624"/>
                          <a:gd name="connsiteX5" fmla="*/ 41498 w 896274"/>
                          <a:gd name="connsiteY5" fmla="*/ 966432 h 978624"/>
                          <a:gd name="connsiteX6" fmla="*/ 667674 w 896274"/>
                          <a:gd name="connsiteY6" fmla="*/ 378549 h 978624"/>
                          <a:gd name="connsiteX7" fmla="*/ 533741 w 896274"/>
                          <a:gd name="connsiteY7" fmla="*/ 43042 h 978624"/>
                          <a:gd name="connsiteX8" fmla="*/ 487330 w 896274"/>
                          <a:gd name="connsiteY8" fmla="*/ 0 h 9786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96274" h="978624">
                            <a:moveTo>
                              <a:pt x="487330" y="0"/>
                            </a:moveTo>
                            <a:lnTo>
                              <a:pt x="558915" y="26433"/>
                            </a:lnTo>
                            <a:cubicBezTo>
                              <a:pt x="762454" y="119979"/>
                              <a:pt x="896274" y="278397"/>
                              <a:pt x="896274" y="458078"/>
                            </a:cubicBezTo>
                            <a:cubicBezTo>
                              <a:pt x="896274" y="745568"/>
                              <a:pt x="553693" y="978624"/>
                              <a:pt x="131099" y="978624"/>
                            </a:cubicBezTo>
                            <a:lnTo>
                              <a:pt x="0" y="969633"/>
                            </a:lnTo>
                            <a:lnTo>
                              <a:pt x="41498" y="966432"/>
                            </a:lnTo>
                            <a:cubicBezTo>
                              <a:pt x="398856" y="910477"/>
                              <a:pt x="667674" y="668535"/>
                              <a:pt x="667674" y="378549"/>
                            </a:cubicBezTo>
                            <a:cubicBezTo>
                              <a:pt x="667674" y="254270"/>
                              <a:pt x="618300" y="138814"/>
                              <a:pt x="533741" y="43042"/>
                            </a:cubicBezTo>
                            <a:lnTo>
                              <a:pt x="487330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3" name="グループ化 212">
                      <a:extLst>
                        <a:ext uri="{FF2B5EF4-FFF2-40B4-BE49-F238E27FC236}">
                          <a16:creationId xmlns:a16="http://schemas.microsoft.com/office/drawing/2014/main" id="{A2CE07BD-5E9B-414D-8BBB-531352ADD20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9510" y="3991557"/>
                      <a:ext cx="977917" cy="750025"/>
                      <a:chOff x="8201081" y="3700491"/>
                      <a:chExt cx="1530350" cy="1041092"/>
                    </a:xfrm>
                  </p:grpSpPr>
                  <p:sp>
                    <p:nvSpPr>
                      <p:cNvPr id="235" name="楕円 234">
                        <a:extLst>
                          <a:ext uri="{FF2B5EF4-FFF2-40B4-BE49-F238E27FC236}">
                            <a16:creationId xmlns:a16="http://schemas.microsoft.com/office/drawing/2014/main" id="{8805B654-BB8F-4917-ACDC-4E411C173C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1081" y="3700491"/>
                        <a:ext cx="1530350" cy="1041091"/>
                      </a:xfrm>
                      <a:prstGeom prst="ellipse">
                        <a:avLst/>
                      </a:pr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6" name="フリーフォーム: 図形 235">
                        <a:extLst>
                          <a:ext uri="{FF2B5EF4-FFF2-40B4-BE49-F238E27FC236}">
                            <a16:creationId xmlns:a16="http://schemas.microsoft.com/office/drawing/2014/main" id="{7552F6F6-3E46-4107-9178-4EB4181F46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35157" y="3762959"/>
                        <a:ext cx="896274" cy="978624"/>
                      </a:xfrm>
                      <a:custGeom>
                        <a:avLst/>
                        <a:gdLst>
                          <a:gd name="connsiteX0" fmla="*/ 487330 w 896274"/>
                          <a:gd name="connsiteY0" fmla="*/ 0 h 978624"/>
                          <a:gd name="connsiteX1" fmla="*/ 558915 w 896274"/>
                          <a:gd name="connsiteY1" fmla="*/ 26433 h 978624"/>
                          <a:gd name="connsiteX2" fmla="*/ 896274 w 896274"/>
                          <a:gd name="connsiteY2" fmla="*/ 458078 h 978624"/>
                          <a:gd name="connsiteX3" fmla="*/ 131099 w 896274"/>
                          <a:gd name="connsiteY3" fmla="*/ 978624 h 978624"/>
                          <a:gd name="connsiteX4" fmla="*/ 0 w 896274"/>
                          <a:gd name="connsiteY4" fmla="*/ 969633 h 978624"/>
                          <a:gd name="connsiteX5" fmla="*/ 41498 w 896274"/>
                          <a:gd name="connsiteY5" fmla="*/ 966432 h 978624"/>
                          <a:gd name="connsiteX6" fmla="*/ 667674 w 896274"/>
                          <a:gd name="connsiteY6" fmla="*/ 378549 h 978624"/>
                          <a:gd name="connsiteX7" fmla="*/ 533741 w 896274"/>
                          <a:gd name="connsiteY7" fmla="*/ 43042 h 978624"/>
                          <a:gd name="connsiteX8" fmla="*/ 487330 w 896274"/>
                          <a:gd name="connsiteY8" fmla="*/ 0 h 9786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96274" h="978624">
                            <a:moveTo>
                              <a:pt x="487330" y="0"/>
                            </a:moveTo>
                            <a:lnTo>
                              <a:pt x="558915" y="26433"/>
                            </a:lnTo>
                            <a:cubicBezTo>
                              <a:pt x="762454" y="119979"/>
                              <a:pt x="896274" y="278397"/>
                              <a:pt x="896274" y="458078"/>
                            </a:cubicBezTo>
                            <a:cubicBezTo>
                              <a:pt x="896274" y="745568"/>
                              <a:pt x="553693" y="978624"/>
                              <a:pt x="131099" y="978624"/>
                            </a:cubicBezTo>
                            <a:lnTo>
                              <a:pt x="0" y="969633"/>
                            </a:lnTo>
                            <a:lnTo>
                              <a:pt x="41498" y="966432"/>
                            </a:lnTo>
                            <a:cubicBezTo>
                              <a:pt x="398856" y="910477"/>
                              <a:pt x="667674" y="668535"/>
                              <a:pt x="667674" y="378549"/>
                            </a:cubicBezTo>
                            <a:cubicBezTo>
                              <a:pt x="667674" y="254270"/>
                              <a:pt x="618300" y="138814"/>
                              <a:pt x="533741" y="43042"/>
                            </a:cubicBezTo>
                            <a:lnTo>
                              <a:pt x="487330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4" name="グループ化 213">
                      <a:extLst>
                        <a:ext uri="{FF2B5EF4-FFF2-40B4-BE49-F238E27FC236}">
                          <a16:creationId xmlns:a16="http://schemas.microsoft.com/office/drawing/2014/main" id="{88DD5882-6D48-446A-83E1-D59423203FD0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3867457" y="4799991"/>
                      <a:ext cx="823671" cy="508112"/>
                      <a:chOff x="4227152" y="4737309"/>
                      <a:chExt cx="1016205" cy="626884"/>
                    </a:xfrm>
                  </p:grpSpPr>
                  <p:sp>
                    <p:nvSpPr>
                      <p:cNvPr id="233" name="フリーフォーム: 図形 232">
                        <a:extLst>
                          <a:ext uri="{FF2B5EF4-FFF2-40B4-BE49-F238E27FC236}">
                            <a16:creationId xmlns:a16="http://schemas.microsoft.com/office/drawing/2014/main" id="{32ECF77C-E62E-4C51-A0D1-F0DD891F7AFD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227152" y="4737309"/>
                        <a:ext cx="1016205" cy="473162"/>
                      </a:xfrm>
                      <a:custGeom>
                        <a:avLst/>
                        <a:gdLst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  <a:gd name="connsiteX7" fmla="*/ 324193 w 1016205"/>
                          <a:gd name="connsiteY7" fmla="*/ 26204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8" fmla="*/ 415633 w 1016205"/>
                          <a:gd name="connsiteY8" fmla="*/ 35348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16205" h="473162">
                            <a:moveTo>
                              <a:pt x="98422" y="84044"/>
                            </a:moveTo>
                            <a:lnTo>
                              <a:pt x="125271" y="69293"/>
                            </a:lnTo>
                            <a:cubicBezTo>
                              <a:pt x="219716" y="26480"/>
                              <a:pt x="350190" y="0"/>
                              <a:pt x="494308" y="0"/>
                            </a:cubicBezTo>
                            <a:cubicBezTo>
                              <a:pt x="782544" y="0"/>
                              <a:pt x="1016205" y="105921"/>
                              <a:pt x="1016205" y="236581"/>
                            </a:cubicBezTo>
                            <a:cubicBezTo>
                              <a:pt x="1016205" y="367241"/>
                              <a:pt x="782544" y="473162"/>
                              <a:pt x="494308" y="473162"/>
                            </a:cubicBezTo>
                            <a:cubicBezTo>
                              <a:pt x="278131" y="473162"/>
                              <a:pt x="92653" y="413581"/>
                              <a:pt x="13424" y="328669"/>
                            </a:cubicBezTo>
                            <a:lnTo>
                              <a:pt x="0" y="309066"/>
                            </a:lnTo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4" name="フリーフォーム: 図形 233">
                        <a:extLst>
                          <a:ext uri="{FF2B5EF4-FFF2-40B4-BE49-F238E27FC236}">
                            <a16:creationId xmlns:a16="http://schemas.microsoft.com/office/drawing/2014/main" id="{24F06C6C-29F4-4DED-AF31-CA2E55F066A0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886829" y="4968786"/>
                        <a:ext cx="300677" cy="395407"/>
                      </a:xfrm>
                      <a:custGeom>
                        <a:avLst/>
                        <a:gdLst>
                          <a:gd name="connsiteX0" fmla="*/ 135355 w 373915"/>
                          <a:gd name="connsiteY0" fmla="*/ 0 h 491719"/>
                          <a:gd name="connsiteX1" fmla="*/ 183822 w 373915"/>
                          <a:gd name="connsiteY1" fmla="*/ 18127 h 491719"/>
                          <a:gd name="connsiteX2" fmla="*/ 373915 w 373915"/>
                          <a:gd name="connsiteY2" fmla="*/ 226163 h 491719"/>
                          <a:gd name="connsiteX3" fmla="*/ 87769 w 373915"/>
                          <a:gd name="connsiteY3" fmla="*/ 470125 h 491719"/>
                          <a:gd name="connsiteX4" fmla="*/ 0 w 373915"/>
                          <a:gd name="connsiteY4" fmla="*/ 491719 h 491719"/>
                          <a:gd name="connsiteX5" fmla="*/ 65888 w 373915"/>
                          <a:gd name="connsiteY5" fmla="*/ 432612 h 491719"/>
                          <a:gd name="connsiteX6" fmla="*/ 176731 w 373915"/>
                          <a:gd name="connsiteY6" fmla="*/ 164030 h 491719"/>
                          <a:gd name="connsiteX7" fmla="*/ 163545 w 373915"/>
                          <a:gd name="connsiteY7" fmla="*/ 67217 h 491719"/>
                          <a:gd name="connsiteX8" fmla="*/ 135355 w 373915"/>
                          <a:gd name="connsiteY8" fmla="*/ 0 h 4917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73915" h="491719">
                            <a:moveTo>
                              <a:pt x="135355" y="0"/>
                            </a:moveTo>
                            <a:lnTo>
                              <a:pt x="183822" y="18127"/>
                            </a:lnTo>
                            <a:cubicBezTo>
                              <a:pt x="301271" y="71368"/>
                              <a:pt x="373915" y="144920"/>
                              <a:pt x="373915" y="226163"/>
                            </a:cubicBezTo>
                            <a:cubicBezTo>
                              <a:pt x="373915" y="327717"/>
                              <a:pt x="260409" y="417253"/>
                              <a:pt x="87769" y="470125"/>
                            </a:cubicBezTo>
                            <a:lnTo>
                              <a:pt x="0" y="491719"/>
                            </a:lnTo>
                            <a:lnTo>
                              <a:pt x="65888" y="432612"/>
                            </a:lnTo>
                            <a:cubicBezTo>
                              <a:pt x="135868" y="355944"/>
                              <a:pt x="176731" y="263519"/>
                              <a:pt x="176731" y="164030"/>
                            </a:cubicBezTo>
                            <a:cubicBezTo>
                              <a:pt x="176731" y="130867"/>
                              <a:pt x="172190" y="98488"/>
                              <a:pt x="163545" y="67217"/>
                            </a:cubicBezTo>
                            <a:lnTo>
                              <a:pt x="135355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15" name="楕円 7">
                      <a:extLst>
                        <a:ext uri="{FF2B5EF4-FFF2-40B4-BE49-F238E27FC236}">
                          <a16:creationId xmlns:a16="http://schemas.microsoft.com/office/drawing/2014/main" id="{30961ED6-8F20-4DFF-87DD-35239DDAC9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6286" y="2017486"/>
                      <a:ext cx="3711565" cy="2944422"/>
                    </a:xfrm>
                    <a:custGeom>
                      <a:avLst/>
                      <a:gdLst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454150"/>
                        <a:gd name="connsiteY0" fmla="*/ 762000 h 1524000"/>
                        <a:gd name="connsiteX1" fmla="*/ 812800 w 1454150"/>
                        <a:gd name="connsiteY1" fmla="*/ 0 h 1524000"/>
                        <a:gd name="connsiteX2" fmla="*/ 1454150 w 1454150"/>
                        <a:gd name="connsiteY2" fmla="*/ 768350 h 1524000"/>
                        <a:gd name="connsiteX3" fmla="*/ 812800 w 1454150"/>
                        <a:gd name="connsiteY3" fmla="*/ 1524000 h 1524000"/>
                        <a:gd name="connsiteX4" fmla="*/ 0 w 1454150"/>
                        <a:gd name="connsiteY4" fmla="*/ 762000 h 1524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54150" h="1524000">
                          <a:moveTo>
                            <a:pt x="0" y="762000"/>
                          </a:moveTo>
                          <a:cubicBezTo>
                            <a:pt x="0" y="341159"/>
                            <a:pt x="363903" y="0"/>
                            <a:pt x="812800" y="0"/>
                          </a:cubicBezTo>
                          <a:cubicBezTo>
                            <a:pt x="1261697" y="0"/>
                            <a:pt x="1454150" y="347509"/>
                            <a:pt x="1454150" y="768350"/>
                          </a:cubicBezTo>
                          <a:cubicBezTo>
                            <a:pt x="1454150" y="1189191"/>
                            <a:pt x="1261697" y="1524000"/>
                            <a:pt x="812800" y="1524000"/>
                          </a:cubicBezTo>
                          <a:cubicBezTo>
                            <a:pt x="363903" y="1524000"/>
                            <a:pt x="0" y="1182841"/>
                            <a:pt x="0" y="762000"/>
                          </a:cubicBezTo>
                          <a:close/>
                        </a:path>
                      </a:pathLst>
                    </a:cu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16" name="グループ化 215">
                      <a:extLst>
                        <a:ext uri="{FF2B5EF4-FFF2-40B4-BE49-F238E27FC236}">
                          <a16:creationId xmlns:a16="http://schemas.microsoft.com/office/drawing/2014/main" id="{1DA61E46-3280-48D1-B70E-AA44A646C91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04819" y="3112224"/>
                      <a:ext cx="871808" cy="759311"/>
                      <a:chOff x="2612985" y="3256829"/>
                      <a:chExt cx="1477466" cy="631112"/>
                    </a:xfrm>
                  </p:grpSpPr>
                  <p:sp>
                    <p:nvSpPr>
                      <p:cNvPr id="231" name="楕円 24">
                        <a:extLst>
                          <a:ext uri="{FF2B5EF4-FFF2-40B4-BE49-F238E27FC236}">
                            <a16:creationId xmlns:a16="http://schemas.microsoft.com/office/drawing/2014/main" id="{A0F0BF95-2781-49ED-8238-5267936D14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12985" y="3256829"/>
                        <a:ext cx="1477466" cy="631112"/>
                      </a:xfrm>
                      <a:custGeom>
                        <a:avLst/>
                        <a:gdLst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70219 h 292813"/>
                          <a:gd name="connsiteX1" fmla="*/ 302263 w 595000"/>
                          <a:gd name="connsiteY1" fmla="*/ 0 h 292813"/>
                          <a:gd name="connsiteX2" fmla="*/ 595000 w 595000"/>
                          <a:gd name="connsiteY2" fmla="*/ 170219 h 292813"/>
                          <a:gd name="connsiteX3" fmla="*/ 297500 w 595000"/>
                          <a:gd name="connsiteY3" fmla="*/ 292813 h 292813"/>
                          <a:gd name="connsiteX4" fmla="*/ 0 w 595000"/>
                          <a:gd name="connsiteY4" fmla="*/ 170219 h 292813"/>
                          <a:gd name="connsiteX0" fmla="*/ 0 w 595000"/>
                          <a:gd name="connsiteY0" fmla="*/ 170219 h 224990"/>
                          <a:gd name="connsiteX1" fmla="*/ 302263 w 595000"/>
                          <a:gd name="connsiteY1" fmla="*/ 0 h 224990"/>
                          <a:gd name="connsiteX2" fmla="*/ 595000 w 595000"/>
                          <a:gd name="connsiteY2" fmla="*/ 170219 h 224990"/>
                          <a:gd name="connsiteX3" fmla="*/ 297500 w 595000"/>
                          <a:gd name="connsiteY3" fmla="*/ 223757 h 224990"/>
                          <a:gd name="connsiteX4" fmla="*/ 0 w 595000"/>
                          <a:gd name="connsiteY4" fmla="*/ 170219 h 2249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95000" h="224990">
                            <a:moveTo>
                              <a:pt x="0" y="170219"/>
                            </a:moveTo>
                            <a:cubicBezTo>
                              <a:pt x="0" y="102512"/>
                              <a:pt x="137958" y="0"/>
                              <a:pt x="302263" y="0"/>
                            </a:cubicBezTo>
                            <a:cubicBezTo>
                              <a:pt x="466568" y="0"/>
                              <a:pt x="595000" y="102512"/>
                              <a:pt x="595000" y="170219"/>
                            </a:cubicBezTo>
                            <a:cubicBezTo>
                              <a:pt x="595000" y="237926"/>
                              <a:pt x="461805" y="223757"/>
                              <a:pt x="297500" y="223757"/>
                            </a:cubicBezTo>
                            <a:cubicBezTo>
                              <a:pt x="133195" y="223757"/>
                              <a:pt x="0" y="237926"/>
                              <a:pt x="0" y="170219"/>
                            </a:cubicBezTo>
                            <a:close/>
                          </a:path>
                        </a:pathLst>
                      </a:custGeom>
                      <a:solidFill>
                        <a:srgbClr val="FF9933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2" name="楕円 24">
                        <a:extLst>
                          <a:ext uri="{FF2B5EF4-FFF2-40B4-BE49-F238E27FC236}">
                            <a16:creationId xmlns:a16="http://schemas.microsoft.com/office/drawing/2014/main" id="{BF0B1BAD-AEC5-4810-B518-77A4BD404B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91412" y="3420215"/>
                        <a:ext cx="720612" cy="322834"/>
                      </a:xfrm>
                      <a:custGeom>
                        <a:avLst/>
                        <a:gdLst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70219 h 292813"/>
                          <a:gd name="connsiteX1" fmla="*/ 302263 w 595000"/>
                          <a:gd name="connsiteY1" fmla="*/ 0 h 292813"/>
                          <a:gd name="connsiteX2" fmla="*/ 595000 w 595000"/>
                          <a:gd name="connsiteY2" fmla="*/ 170219 h 292813"/>
                          <a:gd name="connsiteX3" fmla="*/ 297500 w 595000"/>
                          <a:gd name="connsiteY3" fmla="*/ 292813 h 292813"/>
                          <a:gd name="connsiteX4" fmla="*/ 0 w 595000"/>
                          <a:gd name="connsiteY4" fmla="*/ 170219 h 292813"/>
                          <a:gd name="connsiteX0" fmla="*/ 0 w 595000"/>
                          <a:gd name="connsiteY0" fmla="*/ 170219 h 224990"/>
                          <a:gd name="connsiteX1" fmla="*/ 302263 w 595000"/>
                          <a:gd name="connsiteY1" fmla="*/ 0 h 224990"/>
                          <a:gd name="connsiteX2" fmla="*/ 595000 w 595000"/>
                          <a:gd name="connsiteY2" fmla="*/ 170219 h 224990"/>
                          <a:gd name="connsiteX3" fmla="*/ 297500 w 595000"/>
                          <a:gd name="connsiteY3" fmla="*/ 223757 h 224990"/>
                          <a:gd name="connsiteX4" fmla="*/ 0 w 595000"/>
                          <a:gd name="connsiteY4" fmla="*/ 170219 h 2249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95000" h="224990">
                            <a:moveTo>
                              <a:pt x="0" y="170219"/>
                            </a:moveTo>
                            <a:cubicBezTo>
                              <a:pt x="0" y="102512"/>
                              <a:pt x="137958" y="0"/>
                              <a:pt x="302263" y="0"/>
                            </a:cubicBezTo>
                            <a:cubicBezTo>
                              <a:pt x="466568" y="0"/>
                              <a:pt x="595000" y="102512"/>
                              <a:pt x="595000" y="170219"/>
                            </a:cubicBezTo>
                            <a:cubicBezTo>
                              <a:pt x="595000" y="237926"/>
                              <a:pt x="461805" y="223757"/>
                              <a:pt x="297500" y="223757"/>
                            </a:cubicBezTo>
                            <a:cubicBezTo>
                              <a:pt x="133195" y="223757"/>
                              <a:pt x="0" y="237926"/>
                              <a:pt x="0" y="170219"/>
                            </a:cubicBez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17" name="フリーフォーム: 図形 216">
                      <a:extLst>
                        <a:ext uri="{FF2B5EF4-FFF2-40B4-BE49-F238E27FC236}">
                          <a16:creationId xmlns:a16="http://schemas.microsoft.com/office/drawing/2014/main" id="{22226611-0856-4ED5-91D8-5B9CB440B9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53003" y="2504759"/>
                      <a:ext cx="344848" cy="1974247"/>
                    </a:xfrm>
                    <a:custGeom>
                      <a:avLst/>
                      <a:gdLst>
                        <a:gd name="connsiteX0" fmla="*/ 0 w 344848"/>
                        <a:gd name="connsiteY0" fmla="*/ 0 h 1974247"/>
                        <a:gd name="connsiteX1" fmla="*/ 49105 w 344848"/>
                        <a:gd name="connsiteY1" fmla="*/ 55755 h 1974247"/>
                        <a:gd name="connsiteX2" fmla="*/ 344848 w 344848"/>
                        <a:gd name="connsiteY2" fmla="*/ 997208 h 1974247"/>
                        <a:gd name="connsiteX3" fmla="*/ 49105 w 344848"/>
                        <a:gd name="connsiteY3" fmla="*/ 1928680 h 1974247"/>
                        <a:gd name="connsiteX4" fmla="*/ 8086 w 344848"/>
                        <a:gd name="connsiteY4" fmla="*/ 1974247 h 1974247"/>
                        <a:gd name="connsiteX5" fmla="*/ 35865 w 344848"/>
                        <a:gd name="connsiteY5" fmla="*/ 1909949 h 1974247"/>
                        <a:gd name="connsiteX6" fmla="*/ 186275 w 344848"/>
                        <a:gd name="connsiteY6" fmla="*/ 1000897 h 1974247"/>
                        <a:gd name="connsiteX7" fmla="*/ 35865 w 344848"/>
                        <a:gd name="connsiteY7" fmla="*/ 84442 h 1974247"/>
                        <a:gd name="connsiteX8" fmla="*/ 0 w 344848"/>
                        <a:gd name="connsiteY8" fmla="*/ 0 h 1974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44848" h="1974247">
                          <a:moveTo>
                            <a:pt x="0" y="0"/>
                          </a:moveTo>
                          <a:lnTo>
                            <a:pt x="49105" y="55755"/>
                          </a:lnTo>
                          <a:cubicBezTo>
                            <a:pt x="250826" y="312882"/>
                            <a:pt x="344848" y="641486"/>
                            <a:pt x="344848" y="997208"/>
                          </a:cubicBezTo>
                          <a:cubicBezTo>
                            <a:pt x="344848" y="1352930"/>
                            <a:pt x="250826" y="1676837"/>
                            <a:pt x="49105" y="1928680"/>
                          </a:cubicBezTo>
                          <a:lnTo>
                            <a:pt x="8086" y="1974247"/>
                          </a:lnTo>
                          <a:lnTo>
                            <a:pt x="35865" y="1909949"/>
                          </a:lnTo>
                          <a:cubicBezTo>
                            <a:pt x="137817" y="1640764"/>
                            <a:pt x="186275" y="1331387"/>
                            <a:pt x="186275" y="1000897"/>
                          </a:cubicBezTo>
                          <a:cubicBezTo>
                            <a:pt x="186275" y="670407"/>
                            <a:pt x="137817" y="357913"/>
                            <a:pt x="35865" y="84442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9B35D8E7-3C7B-4080-B9A5-7B83170F604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712648" y="2964308"/>
                      <a:ext cx="2944423" cy="1050778"/>
                    </a:xfrm>
                    <a:custGeom>
                      <a:avLst/>
                      <a:gdLst>
                        <a:gd name="connsiteX0" fmla="*/ 0 w 2944422"/>
                        <a:gd name="connsiteY0" fmla="*/ 749376 h 1050776"/>
                        <a:gd name="connsiteX1" fmla="*/ 30437 w 2944422"/>
                        <a:gd name="connsiteY1" fmla="*/ 350078 h 1050776"/>
                        <a:gd name="connsiteX2" fmla="*/ 64294 w 2944422"/>
                        <a:gd name="connsiteY2" fmla="*/ 187384 h 1050776"/>
                        <a:gd name="connsiteX3" fmla="*/ 195323 w 2944422"/>
                        <a:gd name="connsiteY3" fmla="*/ 172684 h 1050776"/>
                        <a:gd name="connsiteX4" fmla="*/ 1698230 w 2944422"/>
                        <a:gd name="connsiteY4" fmla="*/ 99668 h 1050776"/>
                        <a:gd name="connsiteX5" fmla="*/ 2634190 w 2944422"/>
                        <a:gd name="connsiteY5" fmla="*/ 145377 h 1050776"/>
                        <a:gd name="connsiteX6" fmla="*/ 2856455 w 2944422"/>
                        <a:gd name="connsiteY6" fmla="*/ 96373 h 1050776"/>
                        <a:gd name="connsiteX7" fmla="*/ 2879366 w 2944422"/>
                        <a:gd name="connsiteY7" fmla="*/ 172842 h 1050776"/>
                        <a:gd name="connsiteX8" fmla="*/ 2944422 w 2944422"/>
                        <a:gd name="connsiteY8" fmla="*/ 749376 h 1050776"/>
                        <a:gd name="connsiteX9" fmla="*/ 2936821 w 2944422"/>
                        <a:gd name="connsiteY9" fmla="*/ 961490 h 1050776"/>
                        <a:gd name="connsiteX10" fmla="*/ 2935711 w 2944422"/>
                        <a:gd name="connsiteY10" fmla="*/ 971737 h 1050776"/>
                        <a:gd name="connsiteX11" fmla="*/ 2664382 w 2944422"/>
                        <a:gd name="connsiteY11" fmla="*/ 911638 h 1050776"/>
                        <a:gd name="connsiteX12" fmla="*/ 1698230 w 2944422"/>
                        <a:gd name="connsiteY12" fmla="*/ 951110 h 1050776"/>
                        <a:gd name="connsiteX13" fmla="*/ 195324 w 2944422"/>
                        <a:gd name="connsiteY13" fmla="*/ 878094 h 1050776"/>
                        <a:gd name="connsiteX14" fmla="*/ 3843 w 2944422"/>
                        <a:gd name="connsiteY14" fmla="*/ 856613 h 1050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944422" h="1050776">
                          <a:moveTo>
                            <a:pt x="0" y="749376"/>
                          </a:moveTo>
                          <a:cubicBezTo>
                            <a:pt x="0" y="606155"/>
                            <a:pt x="10491" y="473162"/>
                            <a:pt x="30437" y="350078"/>
                          </a:cubicBezTo>
                          <a:lnTo>
                            <a:pt x="64294" y="187384"/>
                          </a:lnTo>
                          <a:lnTo>
                            <a:pt x="195323" y="172684"/>
                          </a:lnTo>
                          <a:cubicBezTo>
                            <a:pt x="696293" y="92587"/>
                            <a:pt x="1197262" y="-126907"/>
                            <a:pt x="1698230" y="99668"/>
                          </a:cubicBezTo>
                          <a:cubicBezTo>
                            <a:pt x="2010217" y="240770"/>
                            <a:pt x="2322203" y="208870"/>
                            <a:pt x="2634190" y="145377"/>
                          </a:cubicBezTo>
                          <a:lnTo>
                            <a:pt x="2856455" y="96373"/>
                          </a:lnTo>
                          <a:lnTo>
                            <a:pt x="2879366" y="172842"/>
                          </a:lnTo>
                          <a:cubicBezTo>
                            <a:pt x="2921680" y="342726"/>
                            <a:pt x="2944422" y="534545"/>
                            <a:pt x="2944422" y="749376"/>
                          </a:cubicBezTo>
                          <a:cubicBezTo>
                            <a:pt x="2944422" y="820986"/>
                            <a:pt x="2941847" y="891749"/>
                            <a:pt x="2936821" y="961490"/>
                          </a:cubicBezTo>
                          <a:lnTo>
                            <a:pt x="2935711" y="971737"/>
                          </a:lnTo>
                          <a:lnTo>
                            <a:pt x="2664382" y="911638"/>
                          </a:lnTo>
                          <a:cubicBezTo>
                            <a:pt x="2342331" y="844145"/>
                            <a:pt x="2020281" y="805456"/>
                            <a:pt x="1698230" y="951110"/>
                          </a:cubicBezTo>
                          <a:cubicBezTo>
                            <a:pt x="1197261" y="1177684"/>
                            <a:pt x="696292" y="958191"/>
                            <a:pt x="195324" y="878094"/>
                          </a:cubicBezTo>
                          <a:lnTo>
                            <a:pt x="3843" y="856613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9" name="フリーフォーム: 図形 218">
                      <a:extLst>
                        <a:ext uri="{FF2B5EF4-FFF2-40B4-BE49-F238E27FC236}">
                          <a16:creationId xmlns:a16="http://schemas.microsoft.com/office/drawing/2014/main" id="{609647E2-CF5A-499A-ACAD-5F852230B92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43718" y="3348977"/>
                      <a:ext cx="2792161" cy="257767"/>
                    </a:xfrm>
                    <a:custGeom>
                      <a:avLst/>
                      <a:gdLst>
                        <a:gd name="connsiteX0" fmla="*/ 0 w 2792161"/>
                        <a:gd name="connsiteY0" fmla="*/ 245817 h 257767"/>
                        <a:gd name="connsiteX1" fmla="*/ 3026 w 2792161"/>
                        <a:gd name="connsiteY1" fmla="*/ 231275 h 257767"/>
                        <a:gd name="connsiteX2" fmla="*/ 16702 w 2792161"/>
                        <a:gd name="connsiteY2" fmla="*/ 187055 h 257767"/>
                        <a:gd name="connsiteX3" fmla="*/ 23680 w 2792161"/>
                        <a:gd name="connsiteY3" fmla="*/ 186453 h 257767"/>
                        <a:gd name="connsiteX4" fmla="*/ 46473 w 2792161"/>
                        <a:gd name="connsiteY4" fmla="*/ 183307 h 257767"/>
                        <a:gd name="connsiteX5" fmla="*/ 59463 w 2792161"/>
                        <a:gd name="connsiteY5" fmla="*/ 182068 h 257767"/>
                        <a:gd name="connsiteX6" fmla="*/ 85843 w 2792161"/>
                        <a:gd name="connsiteY6" fmla="*/ 177874 h 257767"/>
                        <a:gd name="connsiteX7" fmla="*/ 131031 w 2792161"/>
                        <a:gd name="connsiteY7" fmla="*/ 171637 h 257767"/>
                        <a:gd name="connsiteX8" fmla="*/ 160041 w 2792161"/>
                        <a:gd name="connsiteY8" fmla="*/ 166076 h 257767"/>
                        <a:gd name="connsiteX9" fmla="*/ 202596 w 2792161"/>
                        <a:gd name="connsiteY9" fmla="*/ 159310 h 257767"/>
                        <a:gd name="connsiteX10" fmla="*/ 488864 w 2792161"/>
                        <a:gd name="connsiteY10" fmla="*/ 98620 h 257767"/>
                        <a:gd name="connsiteX11" fmla="*/ 573069 w 2792161"/>
                        <a:gd name="connsiteY11" fmla="*/ 79876 h 257767"/>
                        <a:gd name="connsiteX12" fmla="*/ 775070 w 2792161"/>
                        <a:gd name="connsiteY12" fmla="*/ 37944 h 257767"/>
                        <a:gd name="connsiteX13" fmla="*/ 775133 w 2792161"/>
                        <a:gd name="connsiteY13" fmla="*/ 37931 h 257767"/>
                        <a:gd name="connsiteX14" fmla="*/ 902426 w 2792161"/>
                        <a:gd name="connsiteY14" fmla="*/ 17691 h 257767"/>
                        <a:gd name="connsiteX15" fmla="*/ 940134 w 2792161"/>
                        <a:gd name="connsiteY15" fmla="*/ 13086 h 257767"/>
                        <a:gd name="connsiteX16" fmla="*/ 1035731 w 2792161"/>
                        <a:gd name="connsiteY16" fmla="*/ 3966 h 257767"/>
                        <a:gd name="connsiteX17" fmla="*/ 1074690 w 2792161"/>
                        <a:gd name="connsiteY17" fmla="*/ 1377 h 257767"/>
                        <a:gd name="connsiteX18" fmla="*/ 1204534 w 2792161"/>
                        <a:gd name="connsiteY18" fmla="*/ 0 h 257767"/>
                        <a:gd name="connsiteX19" fmla="*/ 1332622 w 2792161"/>
                        <a:gd name="connsiteY19" fmla="*/ 12220 h 257767"/>
                        <a:gd name="connsiteX20" fmla="*/ 1419184 w 2792161"/>
                        <a:gd name="connsiteY20" fmla="*/ 27111 h 257767"/>
                        <a:gd name="connsiteX21" fmla="*/ 1419235 w 2792161"/>
                        <a:gd name="connsiteY21" fmla="*/ 27120 h 257767"/>
                        <a:gd name="connsiteX22" fmla="*/ 1419286 w 2792161"/>
                        <a:gd name="connsiteY22" fmla="*/ 27133 h 257767"/>
                        <a:gd name="connsiteX23" fmla="*/ 1514261 w 2792161"/>
                        <a:gd name="connsiteY23" fmla="*/ 53288 h 257767"/>
                        <a:gd name="connsiteX24" fmla="*/ 1538179 w 2792161"/>
                        <a:gd name="connsiteY24" fmla="*/ 61211 h 257767"/>
                        <a:gd name="connsiteX25" fmla="*/ 1633883 w 2792161"/>
                        <a:gd name="connsiteY25" fmla="*/ 98599 h 257767"/>
                        <a:gd name="connsiteX26" fmla="*/ 1633936 w 2792161"/>
                        <a:gd name="connsiteY26" fmla="*/ 98620 h 257767"/>
                        <a:gd name="connsiteX27" fmla="*/ 2492737 w 2792161"/>
                        <a:gd name="connsiteY27" fmla="*/ 159310 h 257767"/>
                        <a:gd name="connsiteX28" fmla="*/ 2775547 w 2792161"/>
                        <a:gd name="connsiteY28" fmla="*/ 99353 h 257767"/>
                        <a:gd name="connsiteX29" fmla="*/ 2792161 w 2792161"/>
                        <a:gd name="connsiteY29" fmla="*/ 154806 h 257767"/>
                        <a:gd name="connsiteX30" fmla="*/ 2569897 w 2792161"/>
                        <a:gd name="connsiteY30" fmla="*/ 203811 h 257767"/>
                        <a:gd name="connsiteX31" fmla="*/ 1633937 w 2792161"/>
                        <a:gd name="connsiteY31" fmla="*/ 158101 h 257767"/>
                        <a:gd name="connsiteX32" fmla="*/ 131030 w 2792161"/>
                        <a:gd name="connsiteY32" fmla="*/ 231118 h 257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2792161" h="257767">
                          <a:moveTo>
                            <a:pt x="0" y="245817"/>
                          </a:moveTo>
                          <a:lnTo>
                            <a:pt x="3026" y="231275"/>
                          </a:lnTo>
                          <a:lnTo>
                            <a:pt x="16702" y="187055"/>
                          </a:lnTo>
                          <a:lnTo>
                            <a:pt x="23680" y="186453"/>
                          </a:lnTo>
                          <a:lnTo>
                            <a:pt x="46473" y="183307"/>
                          </a:lnTo>
                          <a:lnTo>
                            <a:pt x="59463" y="182068"/>
                          </a:lnTo>
                          <a:lnTo>
                            <a:pt x="85843" y="177874"/>
                          </a:lnTo>
                          <a:lnTo>
                            <a:pt x="131031" y="171637"/>
                          </a:lnTo>
                          <a:lnTo>
                            <a:pt x="160041" y="166076"/>
                          </a:lnTo>
                          <a:lnTo>
                            <a:pt x="202596" y="159310"/>
                          </a:lnTo>
                          <a:cubicBezTo>
                            <a:pt x="298018" y="141777"/>
                            <a:pt x="393442" y="120199"/>
                            <a:pt x="488864" y="98620"/>
                          </a:cubicBezTo>
                          <a:lnTo>
                            <a:pt x="573069" y="79876"/>
                          </a:lnTo>
                          <a:lnTo>
                            <a:pt x="775070" y="37944"/>
                          </a:lnTo>
                          <a:lnTo>
                            <a:pt x="775133" y="37931"/>
                          </a:lnTo>
                          <a:lnTo>
                            <a:pt x="902426" y="17691"/>
                          </a:lnTo>
                          <a:lnTo>
                            <a:pt x="940134" y="13086"/>
                          </a:lnTo>
                          <a:lnTo>
                            <a:pt x="1035731" y="3966"/>
                          </a:lnTo>
                          <a:lnTo>
                            <a:pt x="1074690" y="1377"/>
                          </a:lnTo>
                          <a:lnTo>
                            <a:pt x="1204534" y="0"/>
                          </a:lnTo>
                          <a:lnTo>
                            <a:pt x="1332622" y="12220"/>
                          </a:lnTo>
                          <a:lnTo>
                            <a:pt x="1419184" y="27111"/>
                          </a:lnTo>
                          <a:lnTo>
                            <a:pt x="1419235" y="27120"/>
                          </a:lnTo>
                          <a:lnTo>
                            <a:pt x="1419286" y="27133"/>
                          </a:lnTo>
                          <a:lnTo>
                            <a:pt x="1514261" y="53288"/>
                          </a:lnTo>
                          <a:lnTo>
                            <a:pt x="1538179" y="61211"/>
                          </a:lnTo>
                          <a:lnTo>
                            <a:pt x="1633883" y="98599"/>
                          </a:lnTo>
                          <a:lnTo>
                            <a:pt x="1633936" y="98620"/>
                          </a:lnTo>
                          <a:cubicBezTo>
                            <a:pt x="1920203" y="228091"/>
                            <a:pt x="2206470" y="211907"/>
                            <a:pt x="2492737" y="159310"/>
                          </a:cubicBezTo>
                          <a:lnTo>
                            <a:pt x="2775547" y="99353"/>
                          </a:lnTo>
                          <a:lnTo>
                            <a:pt x="2792161" y="154806"/>
                          </a:lnTo>
                          <a:lnTo>
                            <a:pt x="2569897" y="203811"/>
                          </a:lnTo>
                          <a:cubicBezTo>
                            <a:pt x="2257910" y="267304"/>
                            <a:pt x="1945924" y="299204"/>
                            <a:pt x="1633937" y="158101"/>
                          </a:cubicBezTo>
                          <a:cubicBezTo>
                            <a:pt x="1132969" y="-68473"/>
                            <a:pt x="632000" y="151021"/>
                            <a:pt x="131030" y="231118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" name="フリーフォーム: 図形 219">
                      <a:extLst>
                        <a:ext uri="{FF2B5EF4-FFF2-40B4-BE49-F238E27FC236}">
                          <a16:creationId xmlns:a16="http://schemas.microsoft.com/office/drawing/2014/main" id="{4DCA1587-03F4-4877-9FAD-73C23E605D0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320433" y="3358228"/>
                      <a:ext cx="2936891" cy="258814"/>
                    </a:xfrm>
                    <a:custGeom>
                      <a:avLst/>
                      <a:gdLst>
                        <a:gd name="connsiteX0" fmla="*/ 0 w 2936891"/>
                        <a:gd name="connsiteY0" fmla="*/ 4929 h 258814"/>
                        <a:gd name="connsiteX1" fmla="*/ 193620 w 2936891"/>
                        <a:gd name="connsiteY1" fmla="*/ 26650 h 258814"/>
                        <a:gd name="connsiteX2" fmla="*/ 1696526 w 2936891"/>
                        <a:gd name="connsiteY2" fmla="*/ 99667 h 258814"/>
                        <a:gd name="connsiteX3" fmla="*/ 2805813 w 2936891"/>
                        <a:gd name="connsiteY3" fmla="*/ 91583 h 258814"/>
                        <a:gd name="connsiteX4" fmla="*/ 2936891 w 2936891"/>
                        <a:gd name="connsiteY4" fmla="*/ 120072 h 258814"/>
                        <a:gd name="connsiteX5" fmla="*/ 2935118 w 2936891"/>
                        <a:gd name="connsiteY5" fmla="*/ 169527 h 258814"/>
                        <a:gd name="connsiteX6" fmla="*/ 2934118 w 2936891"/>
                        <a:gd name="connsiteY6" fmla="*/ 178763 h 258814"/>
                        <a:gd name="connsiteX7" fmla="*/ 2841596 w 2936891"/>
                        <a:gd name="connsiteY7" fmla="*/ 159148 h 258814"/>
                        <a:gd name="connsiteX8" fmla="*/ 1696525 w 2936891"/>
                        <a:gd name="connsiteY8" fmla="*/ 159148 h 258814"/>
                        <a:gd name="connsiteX9" fmla="*/ 193619 w 2936891"/>
                        <a:gd name="connsiteY9" fmla="*/ 86131 h 258814"/>
                        <a:gd name="connsiteX10" fmla="*/ 2140 w 2936891"/>
                        <a:gd name="connsiteY10" fmla="*/ 64650 h 2588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936891" h="258814">
                          <a:moveTo>
                            <a:pt x="0" y="4929"/>
                          </a:moveTo>
                          <a:lnTo>
                            <a:pt x="193620" y="26650"/>
                          </a:lnTo>
                          <a:cubicBezTo>
                            <a:pt x="694589" y="106747"/>
                            <a:pt x="1195558" y="326241"/>
                            <a:pt x="1696526" y="99667"/>
                          </a:cubicBezTo>
                          <a:cubicBezTo>
                            <a:pt x="2066288" y="-67566"/>
                            <a:pt x="2436051" y="8212"/>
                            <a:pt x="2805813" y="91583"/>
                          </a:cubicBezTo>
                          <a:lnTo>
                            <a:pt x="2936891" y="120072"/>
                          </a:lnTo>
                          <a:lnTo>
                            <a:pt x="2935118" y="169527"/>
                          </a:lnTo>
                          <a:lnTo>
                            <a:pt x="2934118" y="178763"/>
                          </a:lnTo>
                          <a:lnTo>
                            <a:pt x="2841596" y="159148"/>
                          </a:lnTo>
                          <a:cubicBezTo>
                            <a:pt x="2459906" y="72834"/>
                            <a:pt x="2078216" y="-13480"/>
                            <a:pt x="1696525" y="159148"/>
                          </a:cubicBezTo>
                          <a:cubicBezTo>
                            <a:pt x="1195556" y="385722"/>
                            <a:pt x="694587" y="166228"/>
                            <a:pt x="193619" y="86131"/>
                          </a:cubicBezTo>
                          <a:lnTo>
                            <a:pt x="2140" y="646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AE68D873-5ECC-4902-AD83-BF7F66FE1CD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93821" y="3209155"/>
                      <a:ext cx="1158162" cy="1041091"/>
                      <a:chOff x="7617127" y="3209155"/>
                      <a:chExt cx="1326905" cy="1041091"/>
                    </a:xfrm>
                  </p:grpSpPr>
                  <p:sp>
                    <p:nvSpPr>
                      <p:cNvPr id="229" name="フリーフォーム: 図形 228">
                        <a:extLst>
                          <a:ext uri="{FF2B5EF4-FFF2-40B4-BE49-F238E27FC236}">
                            <a16:creationId xmlns:a16="http://schemas.microsoft.com/office/drawing/2014/main" id="{A4E563DA-7450-4A4F-A2B6-A6E29A1F55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17127" y="3209155"/>
                        <a:ext cx="1326904" cy="1041091"/>
                      </a:xfrm>
                      <a:custGeom>
                        <a:avLst/>
                        <a:gdLst>
                          <a:gd name="connsiteX0" fmla="*/ 679953 w 1326904"/>
                          <a:gd name="connsiteY0" fmla="*/ 0 h 1041091"/>
                          <a:gd name="connsiteX1" fmla="*/ 1326904 w 1326904"/>
                          <a:gd name="connsiteY1" fmla="*/ 524884 h 1041091"/>
                          <a:gd name="connsiteX2" fmla="*/ 679953 w 1326904"/>
                          <a:gd name="connsiteY2" fmla="*/ 1041091 h 1041091"/>
                          <a:gd name="connsiteX3" fmla="*/ 80 w 1326904"/>
                          <a:gd name="connsiteY3" fmla="*/ 752987 h 1041091"/>
                          <a:gd name="connsiteX4" fmla="*/ 1 w 1326904"/>
                          <a:gd name="connsiteY4" fmla="*/ 752896 h 1041091"/>
                          <a:gd name="connsiteX5" fmla="*/ 374403 w 1326904"/>
                          <a:gd name="connsiteY5" fmla="*/ 520546 h 1041091"/>
                          <a:gd name="connsiteX6" fmla="*/ 0 w 1326904"/>
                          <a:gd name="connsiteY6" fmla="*/ 288196 h 1041091"/>
                          <a:gd name="connsiteX7" fmla="*/ 80 w 1326904"/>
                          <a:gd name="connsiteY7" fmla="*/ 288105 h 1041091"/>
                          <a:gd name="connsiteX8" fmla="*/ 679953 w 1326904"/>
                          <a:gd name="connsiteY8" fmla="*/ 0 h 1041091"/>
                          <a:gd name="connsiteX0" fmla="*/ 374403 w 1326904"/>
                          <a:gd name="connsiteY0" fmla="*/ 520546 h 1041091"/>
                          <a:gd name="connsiteX1" fmla="*/ 0 w 1326904"/>
                          <a:gd name="connsiteY1" fmla="*/ 288196 h 1041091"/>
                          <a:gd name="connsiteX2" fmla="*/ 80 w 1326904"/>
                          <a:gd name="connsiteY2" fmla="*/ 288105 h 1041091"/>
                          <a:gd name="connsiteX3" fmla="*/ 679953 w 1326904"/>
                          <a:gd name="connsiteY3" fmla="*/ 0 h 1041091"/>
                          <a:gd name="connsiteX4" fmla="*/ 1326904 w 1326904"/>
                          <a:gd name="connsiteY4" fmla="*/ 524884 h 1041091"/>
                          <a:gd name="connsiteX5" fmla="*/ 679953 w 1326904"/>
                          <a:gd name="connsiteY5" fmla="*/ 1041091 h 1041091"/>
                          <a:gd name="connsiteX6" fmla="*/ 80 w 1326904"/>
                          <a:gd name="connsiteY6" fmla="*/ 752987 h 1041091"/>
                          <a:gd name="connsiteX7" fmla="*/ 1 w 1326904"/>
                          <a:gd name="connsiteY7" fmla="*/ 752896 h 1041091"/>
                          <a:gd name="connsiteX8" fmla="*/ 465843 w 1326904"/>
                          <a:gd name="connsiteY8" fmla="*/ 611986 h 1041091"/>
                          <a:gd name="connsiteX0" fmla="*/ 374403 w 1326904"/>
                          <a:gd name="connsiteY0" fmla="*/ 520546 h 1041091"/>
                          <a:gd name="connsiteX1" fmla="*/ 0 w 1326904"/>
                          <a:gd name="connsiteY1" fmla="*/ 288196 h 1041091"/>
                          <a:gd name="connsiteX2" fmla="*/ 80 w 1326904"/>
                          <a:gd name="connsiteY2" fmla="*/ 288105 h 1041091"/>
                          <a:gd name="connsiteX3" fmla="*/ 679953 w 1326904"/>
                          <a:gd name="connsiteY3" fmla="*/ 0 h 1041091"/>
                          <a:gd name="connsiteX4" fmla="*/ 1326904 w 1326904"/>
                          <a:gd name="connsiteY4" fmla="*/ 524884 h 1041091"/>
                          <a:gd name="connsiteX5" fmla="*/ 679953 w 1326904"/>
                          <a:gd name="connsiteY5" fmla="*/ 1041091 h 1041091"/>
                          <a:gd name="connsiteX6" fmla="*/ 80 w 1326904"/>
                          <a:gd name="connsiteY6" fmla="*/ 752987 h 1041091"/>
                          <a:gd name="connsiteX7" fmla="*/ 1 w 1326904"/>
                          <a:gd name="connsiteY7" fmla="*/ 752896 h 1041091"/>
                          <a:gd name="connsiteX0" fmla="*/ 0 w 1326904"/>
                          <a:gd name="connsiteY0" fmla="*/ 288196 h 1041091"/>
                          <a:gd name="connsiteX1" fmla="*/ 80 w 1326904"/>
                          <a:gd name="connsiteY1" fmla="*/ 288105 h 1041091"/>
                          <a:gd name="connsiteX2" fmla="*/ 679953 w 1326904"/>
                          <a:gd name="connsiteY2" fmla="*/ 0 h 1041091"/>
                          <a:gd name="connsiteX3" fmla="*/ 1326904 w 1326904"/>
                          <a:gd name="connsiteY3" fmla="*/ 524884 h 1041091"/>
                          <a:gd name="connsiteX4" fmla="*/ 679953 w 1326904"/>
                          <a:gd name="connsiteY4" fmla="*/ 1041091 h 1041091"/>
                          <a:gd name="connsiteX5" fmla="*/ 80 w 1326904"/>
                          <a:gd name="connsiteY5" fmla="*/ 752987 h 1041091"/>
                          <a:gd name="connsiteX6" fmla="*/ 1 w 1326904"/>
                          <a:gd name="connsiteY6" fmla="*/ 752896 h 10410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326904" h="1041091">
                            <a:moveTo>
                              <a:pt x="0" y="288196"/>
                            </a:moveTo>
                            <a:cubicBezTo>
                              <a:pt x="27" y="288166"/>
                              <a:pt x="53" y="288135"/>
                              <a:pt x="80" y="288105"/>
                            </a:cubicBezTo>
                            <a:cubicBezTo>
                              <a:pt x="147422" y="143127"/>
                              <a:pt x="396942" y="0"/>
                              <a:pt x="679953" y="0"/>
                            </a:cubicBezTo>
                            <a:cubicBezTo>
                              <a:pt x="1132770" y="0"/>
                              <a:pt x="1326904" y="237394"/>
                              <a:pt x="1326904" y="524884"/>
                            </a:cubicBezTo>
                            <a:cubicBezTo>
                              <a:pt x="1326904" y="812373"/>
                              <a:pt x="1132770" y="1041091"/>
                              <a:pt x="679953" y="1041091"/>
                            </a:cubicBezTo>
                            <a:cubicBezTo>
                              <a:pt x="396942" y="1041091"/>
                              <a:pt x="147422" y="897964"/>
                              <a:pt x="80" y="752987"/>
                            </a:cubicBezTo>
                            <a:lnTo>
                              <a:pt x="1" y="752896"/>
                            </a:lnTo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0" name="フリーフォーム: 図形 229">
                        <a:extLst>
                          <a:ext uri="{FF2B5EF4-FFF2-40B4-BE49-F238E27FC236}">
                            <a16:creationId xmlns:a16="http://schemas.microsoft.com/office/drawing/2014/main" id="{F7077C8F-9BB6-4466-97F2-F34C717991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82515" y="3209155"/>
                        <a:ext cx="761517" cy="1041091"/>
                      </a:xfrm>
                      <a:custGeom>
                        <a:avLst/>
                        <a:gdLst>
                          <a:gd name="connsiteX0" fmla="*/ 114566 w 761517"/>
                          <a:gd name="connsiteY0" fmla="*/ 0 h 1041091"/>
                          <a:gd name="connsiteX1" fmla="*/ 761517 w 761517"/>
                          <a:gd name="connsiteY1" fmla="*/ 524884 h 1041091"/>
                          <a:gd name="connsiteX2" fmla="*/ 114566 w 761517"/>
                          <a:gd name="connsiteY2" fmla="*/ 1041091 h 1041091"/>
                          <a:gd name="connsiteX3" fmla="*/ 30736 w 761517"/>
                          <a:gd name="connsiteY3" fmla="*/ 1036938 h 1041091"/>
                          <a:gd name="connsiteX4" fmla="*/ 1414 w 761517"/>
                          <a:gd name="connsiteY4" fmla="*/ 1032655 h 1041091"/>
                          <a:gd name="connsiteX5" fmla="*/ 31073 w 761517"/>
                          <a:gd name="connsiteY5" fmla="*/ 1030702 h 1041091"/>
                          <a:gd name="connsiteX6" fmla="*/ 520217 w 761517"/>
                          <a:gd name="connsiteY6" fmla="*/ 524884 h 1041091"/>
                          <a:gd name="connsiteX7" fmla="*/ 31073 w 761517"/>
                          <a:gd name="connsiteY7" fmla="*/ 10762 h 1041091"/>
                          <a:gd name="connsiteX8" fmla="*/ 0 w 761517"/>
                          <a:gd name="connsiteY8" fmla="*/ 8643 h 1041091"/>
                          <a:gd name="connsiteX9" fmla="*/ 30736 w 761517"/>
                          <a:gd name="connsiteY9" fmla="*/ 4153 h 1041091"/>
                          <a:gd name="connsiteX10" fmla="*/ 114566 w 761517"/>
                          <a:gd name="connsiteY10" fmla="*/ 0 h 10410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61517" h="1041091">
                            <a:moveTo>
                              <a:pt x="114566" y="0"/>
                            </a:moveTo>
                            <a:cubicBezTo>
                              <a:pt x="567383" y="0"/>
                              <a:pt x="761517" y="237394"/>
                              <a:pt x="761517" y="524884"/>
                            </a:cubicBezTo>
                            <a:cubicBezTo>
                              <a:pt x="761517" y="812373"/>
                              <a:pt x="567383" y="1041091"/>
                              <a:pt x="114566" y="1041091"/>
                            </a:cubicBezTo>
                            <a:cubicBezTo>
                              <a:pt x="86265" y="1041091"/>
                              <a:pt x="58299" y="1039660"/>
                              <a:pt x="30736" y="1036938"/>
                            </a:cubicBezTo>
                            <a:lnTo>
                              <a:pt x="1414" y="1032655"/>
                            </a:lnTo>
                            <a:lnTo>
                              <a:pt x="31073" y="1030702"/>
                            </a:lnTo>
                            <a:cubicBezTo>
                              <a:pt x="371583" y="982993"/>
                              <a:pt x="520217" y="776437"/>
                              <a:pt x="520217" y="524884"/>
                            </a:cubicBezTo>
                            <a:cubicBezTo>
                              <a:pt x="520217" y="273330"/>
                              <a:pt x="371583" y="60131"/>
                              <a:pt x="31073" y="10762"/>
                            </a:cubicBezTo>
                            <a:lnTo>
                              <a:pt x="0" y="8643"/>
                            </a:lnTo>
                            <a:lnTo>
                              <a:pt x="30736" y="4153"/>
                            </a:lnTo>
                            <a:cubicBezTo>
                              <a:pt x="58299" y="1431"/>
                              <a:pt x="86265" y="0"/>
                              <a:pt x="11456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フリーフォーム: 図形 221">
                      <a:extLst>
                        <a:ext uri="{FF2B5EF4-FFF2-40B4-BE49-F238E27FC236}">
                          <a16:creationId xmlns:a16="http://schemas.microsoft.com/office/drawing/2014/main" id="{102DA328-A9B3-48E3-B627-D7D53B5438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04716" y="2371883"/>
                      <a:ext cx="869953" cy="2235712"/>
                    </a:xfrm>
                    <a:custGeom>
                      <a:avLst/>
                      <a:gdLst>
                        <a:gd name="connsiteX0" fmla="*/ 108284 w 869953"/>
                        <a:gd name="connsiteY0" fmla="*/ 0 h 2235712"/>
                        <a:gd name="connsiteX1" fmla="*/ 165483 w 869953"/>
                        <a:gd name="connsiteY1" fmla="*/ 3300 h 2235712"/>
                        <a:gd name="connsiteX2" fmla="*/ 869953 w 869953"/>
                        <a:gd name="connsiteY2" fmla="*/ 1127151 h 2235712"/>
                        <a:gd name="connsiteX3" fmla="*/ 165483 w 869953"/>
                        <a:gd name="connsiteY3" fmla="*/ 2232537 h 2235712"/>
                        <a:gd name="connsiteX4" fmla="*/ 108415 w 869953"/>
                        <a:gd name="connsiteY4" fmla="*/ 2235712 h 2235712"/>
                        <a:gd name="connsiteX5" fmla="*/ 0 w 869953"/>
                        <a:gd name="connsiteY5" fmla="*/ 2165789 h 2235712"/>
                        <a:gd name="connsiteX6" fmla="*/ 60010 w 869953"/>
                        <a:gd name="connsiteY6" fmla="*/ 2169111 h 2235712"/>
                        <a:gd name="connsiteX7" fmla="*/ 816584 w 869953"/>
                        <a:gd name="connsiteY7" fmla="*/ 1126575 h 2235712"/>
                        <a:gd name="connsiteX8" fmla="*/ 60010 w 869953"/>
                        <a:gd name="connsiteY8" fmla="*/ 66517 h 2235712"/>
                        <a:gd name="connsiteX9" fmla="*/ 0 w 869953"/>
                        <a:gd name="connsiteY9" fmla="*/ 69840 h 2235712"/>
                        <a:gd name="connsiteX10" fmla="*/ 108284 w 869953"/>
                        <a:gd name="connsiteY10" fmla="*/ 0 h 22357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69953" h="2235712">
                          <a:moveTo>
                            <a:pt x="108284" y="0"/>
                          </a:moveTo>
                          <a:lnTo>
                            <a:pt x="165483" y="3300"/>
                          </a:lnTo>
                          <a:cubicBezTo>
                            <a:pt x="657233" y="61702"/>
                            <a:pt x="869953" y="547043"/>
                            <a:pt x="869953" y="1127151"/>
                          </a:cubicBezTo>
                          <a:cubicBezTo>
                            <a:pt x="869953" y="1707258"/>
                            <a:pt x="657233" y="2176187"/>
                            <a:pt x="165483" y="2232537"/>
                          </a:cubicBezTo>
                          <a:lnTo>
                            <a:pt x="108415" y="2235712"/>
                          </a:lnTo>
                          <a:lnTo>
                            <a:pt x="0" y="2165789"/>
                          </a:lnTo>
                          <a:lnTo>
                            <a:pt x="60010" y="2169111"/>
                          </a:lnTo>
                          <a:cubicBezTo>
                            <a:pt x="589555" y="2169111"/>
                            <a:pt x="816584" y="1707190"/>
                            <a:pt x="816584" y="1126575"/>
                          </a:cubicBezTo>
                          <a:cubicBezTo>
                            <a:pt x="816584" y="545960"/>
                            <a:pt x="589555" y="66517"/>
                            <a:pt x="60010" y="66517"/>
                          </a:cubicBezTo>
                          <a:lnTo>
                            <a:pt x="0" y="69840"/>
                          </a:lnTo>
                          <a:lnTo>
                            <a:pt x="108284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フリーフォーム: 図形 222">
                      <a:extLst>
                        <a:ext uri="{FF2B5EF4-FFF2-40B4-BE49-F238E27FC236}">
                          <a16:creationId xmlns:a16="http://schemas.microsoft.com/office/drawing/2014/main" id="{AFFD2CAE-B754-4AF7-AC36-DE82562277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6321" y="2499360"/>
                      <a:ext cx="831991" cy="1980674"/>
                    </a:xfrm>
                    <a:custGeom>
                      <a:avLst/>
                      <a:gdLst>
                        <a:gd name="connsiteX0" fmla="*/ 136036 w 831991"/>
                        <a:gd name="connsiteY0" fmla="*/ 0 h 1980674"/>
                        <a:gd name="connsiteX1" fmla="*/ 831991 w 831991"/>
                        <a:gd name="connsiteY1" fmla="*/ 998590 h 1980674"/>
                        <a:gd name="connsiteX2" fmla="*/ 136036 w 831991"/>
                        <a:gd name="connsiteY2" fmla="*/ 1980674 h 1980674"/>
                        <a:gd name="connsiteX3" fmla="*/ 56956 w 831991"/>
                        <a:gd name="connsiteY3" fmla="*/ 1976191 h 1980674"/>
                        <a:gd name="connsiteX4" fmla="*/ 0 w 831991"/>
                        <a:gd name="connsiteY4" fmla="*/ 1931718 h 1980674"/>
                        <a:gd name="connsiteX5" fmla="*/ 59836 w 831991"/>
                        <a:gd name="connsiteY5" fmla="*/ 1934954 h 1980674"/>
                        <a:gd name="connsiteX6" fmla="*/ 755791 w 831991"/>
                        <a:gd name="connsiteY6" fmla="*/ 998209 h 1980674"/>
                        <a:gd name="connsiteX7" fmla="*/ 59836 w 831991"/>
                        <a:gd name="connsiteY7" fmla="*/ 45720 h 1980674"/>
                        <a:gd name="connsiteX8" fmla="*/ 0 w 831991"/>
                        <a:gd name="connsiteY8" fmla="*/ 48956 h 1980674"/>
                        <a:gd name="connsiteX9" fmla="*/ 56956 w 831991"/>
                        <a:gd name="connsiteY9" fmla="*/ 4484 h 1980674"/>
                        <a:gd name="connsiteX10" fmla="*/ 136036 w 831991"/>
                        <a:gd name="connsiteY10" fmla="*/ 0 h 1980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1991" h="1980674">
                          <a:moveTo>
                            <a:pt x="136036" y="0"/>
                          </a:moveTo>
                          <a:cubicBezTo>
                            <a:pt x="623153" y="0"/>
                            <a:pt x="831991" y="451642"/>
                            <a:pt x="831991" y="998590"/>
                          </a:cubicBezTo>
                          <a:cubicBezTo>
                            <a:pt x="831991" y="1545538"/>
                            <a:pt x="623153" y="1980674"/>
                            <a:pt x="136036" y="1980674"/>
                          </a:cubicBezTo>
                          <a:lnTo>
                            <a:pt x="56956" y="1976191"/>
                          </a:lnTo>
                          <a:lnTo>
                            <a:pt x="0" y="1931718"/>
                          </a:lnTo>
                          <a:lnTo>
                            <a:pt x="59836" y="1934954"/>
                          </a:lnTo>
                          <a:cubicBezTo>
                            <a:pt x="546953" y="1934954"/>
                            <a:pt x="755791" y="1519907"/>
                            <a:pt x="755791" y="998209"/>
                          </a:cubicBezTo>
                          <a:cubicBezTo>
                            <a:pt x="755791" y="476511"/>
                            <a:pt x="546953" y="45720"/>
                            <a:pt x="59836" y="45720"/>
                          </a:cubicBezTo>
                          <a:lnTo>
                            <a:pt x="0" y="48956"/>
                          </a:lnTo>
                          <a:lnTo>
                            <a:pt x="56956" y="4484"/>
                          </a:lnTo>
                          <a:lnTo>
                            <a:pt x="136036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フリーフォーム: 図形 223">
                      <a:extLst>
                        <a:ext uri="{FF2B5EF4-FFF2-40B4-BE49-F238E27FC236}">
                          <a16:creationId xmlns:a16="http://schemas.microsoft.com/office/drawing/2014/main" id="{110FB928-A020-4DE8-A79A-5D9C9531B4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3277" y="2438400"/>
                      <a:ext cx="898023" cy="2102594"/>
                    </a:xfrm>
                    <a:custGeom>
                      <a:avLst/>
                      <a:gdLst>
                        <a:gd name="connsiteX0" fmla="*/ 141449 w 898023"/>
                        <a:gd name="connsiteY0" fmla="*/ 0 h 2102594"/>
                        <a:gd name="connsiteX1" fmla="*/ 898023 w 898023"/>
                        <a:gd name="connsiteY1" fmla="*/ 1060058 h 2102594"/>
                        <a:gd name="connsiteX2" fmla="*/ 141449 w 898023"/>
                        <a:gd name="connsiteY2" fmla="*/ 2102594 h 2102594"/>
                        <a:gd name="connsiteX3" fmla="*/ 81439 w 898023"/>
                        <a:gd name="connsiteY3" fmla="*/ 2099272 h 2102594"/>
                        <a:gd name="connsiteX4" fmla="*/ 70642 w 898023"/>
                        <a:gd name="connsiteY4" fmla="*/ 2092308 h 2102594"/>
                        <a:gd name="connsiteX5" fmla="*/ 0 w 898023"/>
                        <a:gd name="connsiteY5" fmla="*/ 2037151 h 2102594"/>
                        <a:gd name="connsiteX6" fmla="*/ 79080 w 898023"/>
                        <a:gd name="connsiteY6" fmla="*/ 2041634 h 2102594"/>
                        <a:gd name="connsiteX7" fmla="*/ 775035 w 898023"/>
                        <a:gd name="connsiteY7" fmla="*/ 1059550 h 2102594"/>
                        <a:gd name="connsiteX8" fmla="*/ 79080 w 898023"/>
                        <a:gd name="connsiteY8" fmla="*/ 60960 h 2102594"/>
                        <a:gd name="connsiteX9" fmla="*/ 0 w 898023"/>
                        <a:gd name="connsiteY9" fmla="*/ 65444 h 2102594"/>
                        <a:gd name="connsiteX10" fmla="*/ 70642 w 898023"/>
                        <a:gd name="connsiteY10" fmla="*/ 10286 h 2102594"/>
                        <a:gd name="connsiteX11" fmla="*/ 81439 w 898023"/>
                        <a:gd name="connsiteY11" fmla="*/ 3323 h 2102594"/>
                        <a:gd name="connsiteX12" fmla="*/ 141449 w 898023"/>
                        <a:gd name="connsiteY12" fmla="*/ 0 h 21025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98023" h="2102594">
                          <a:moveTo>
                            <a:pt x="141449" y="0"/>
                          </a:moveTo>
                          <a:cubicBezTo>
                            <a:pt x="670994" y="0"/>
                            <a:pt x="898023" y="479443"/>
                            <a:pt x="898023" y="1060058"/>
                          </a:cubicBezTo>
                          <a:cubicBezTo>
                            <a:pt x="898023" y="1640673"/>
                            <a:pt x="670994" y="2102594"/>
                            <a:pt x="141449" y="2102594"/>
                          </a:cubicBezTo>
                          <a:lnTo>
                            <a:pt x="81439" y="2099272"/>
                          </a:lnTo>
                          <a:lnTo>
                            <a:pt x="70642" y="2092308"/>
                          </a:lnTo>
                          <a:lnTo>
                            <a:pt x="0" y="2037151"/>
                          </a:lnTo>
                          <a:lnTo>
                            <a:pt x="79080" y="2041634"/>
                          </a:lnTo>
                          <a:cubicBezTo>
                            <a:pt x="566197" y="2041634"/>
                            <a:pt x="775035" y="1606498"/>
                            <a:pt x="775035" y="1059550"/>
                          </a:cubicBezTo>
                          <a:cubicBezTo>
                            <a:pt x="775035" y="512602"/>
                            <a:pt x="566197" y="60960"/>
                            <a:pt x="79080" y="60960"/>
                          </a:cubicBezTo>
                          <a:lnTo>
                            <a:pt x="0" y="65444"/>
                          </a:lnTo>
                          <a:lnTo>
                            <a:pt x="70642" y="10286"/>
                          </a:lnTo>
                          <a:lnTo>
                            <a:pt x="81439" y="3323"/>
                          </a:lnTo>
                          <a:lnTo>
                            <a:pt x="141449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25" name="グループ化 224">
                      <a:extLst>
                        <a:ext uri="{FF2B5EF4-FFF2-40B4-BE49-F238E27FC236}">
                          <a16:creationId xmlns:a16="http://schemas.microsoft.com/office/drawing/2014/main" id="{CEDD352E-EBE3-4103-9267-085EFFE51A7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27153" y="4793539"/>
                      <a:ext cx="925052" cy="570653"/>
                      <a:chOff x="4227152" y="4737309"/>
                      <a:chExt cx="1016205" cy="626884"/>
                    </a:xfrm>
                  </p:grpSpPr>
                  <p:sp>
                    <p:nvSpPr>
                      <p:cNvPr id="227" name="フリーフォーム: 図形 226">
                        <a:extLst>
                          <a:ext uri="{FF2B5EF4-FFF2-40B4-BE49-F238E27FC236}">
                            <a16:creationId xmlns:a16="http://schemas.microsoft.com/office/drawing/2014/main" id="{6E7263A8-A293-474E-B08A-9EE55A46CEAA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227152" y="4737309"/>
                        <a:ext cx="1016205" cy="473162"/>
                      </a:xfrm>
                      <a:custGeom>
                        <a:avLst/>
                        <a:gdLst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  <a:gd name="connsiteX7" fmla="*/ 324193 w 1016205"/>
                          <a:gd name="connsiteY7" fmla="*/ 26204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8" fmla="*/ 415633 w 1016205"/>
                          <a:gd name="connsiteY8" fmla="*/ 35348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16205" h="473162">
                            <a:moveTo>
                              <a:pt x="98422" y="84044"/>
                            </a:moveTo>
                            <a:lnTo>
                              <a:pt x="125271" y="69293"/>
                            </a:lnTo>
                            <a:cubicBezTo>
                              <a:pt x="219716" y="26480"/>
                              <a:pt x="350190" y="0"/>
                              <a:pt x="494308" y="0"/>
                            </a:cubicBezTo>
                            <a:cubicBezTo>
                              <a:pt x="782544" y="0"/>
                              <a:pt x="1016205" y="105921"/>
                              <a:pt x="1016205" y="236581"/>
                            </a:cubicBezTo>
                            <a:cubicBezTo>
                              <a:pt x="1016205" y="367241"/>
                              <a:pt x="782544" y="473162"/>
                              <a:pt x="494308" y="473162"/>
                            </a:cubicBezTo>
                            <a:cubicBezTo>
                              <a:pt x="278131" y="473162"/>
                              <a:pt x="92653" y="413581"/>
                              <a:pt x="13424" y="328669"/>
                            </a:cubicBezTo>
                            <a:lnTo>
                              <a:pt x="0" y="309066"/>
                            </a:lnTo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8" name="フリーフォーム: 図形 227">
                        <a:extLst>
                          <a:ext uri="{FF2B5EF4-FFF2-40B4-BE49-F238E27FC236}">
                            <a16:creationId xmlns:a16="http://schemas.microsoft.com/office/drawing/2014/main" id="{40A123A2-9905-4B7D-B0C2-97169513C518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886829" y="4968786"/>
                        <a:ext cx="300677" cy="395407"/>
                      </a:xfrm>
                      <a:custGeom>
                        <a:avLst/>
                        <a:gdLst>
                          <a:gd name="connsiteX0" fmla="*/ 135355 w 373915"/>
                          <a:gd name="connsiteY0" fmla="*/ 0 h 491719"/>
                          <a:gd name="connsiteX1" fmla="*/ 183822 w 373915"/>
                          <a:gd name="connsiteY1" fmla="*/ 18127 h 491719"/>
                          <a:gd name="connsiteX2" fmla="*/ 373915 w 373915"/>
                          <a:gd name="connsiteY2" fmla="*/ 226163 h 491719"/>
                          <a:gd name="connsiteX3" fmla="*/ 87769 w 373915"/>
                          <a:gd name="connsiteY3" fmla="*/ 470125 h 491719"/>
                          <a:gd name="connsiteX4" fmla="*/ 0 w 373915"/>
                          <a:gd name="connsiteY4" fmla="*/ 491719 h 491719"/>
                          <a:gd name="connsiteX5" fmla="*/ 65888 w 373915"/>
                          <a:gd name="connsiteY5" fmla="*/ 432612 h 491719"/>
                          <a:gd name="connsiteX6" fmla="*/ 176731 w 373915"/>
                          <a:gd name="connsiteY6" fmla="*/ 164030 h 491719"/>
                          <a:gd name="connsiteX7" fmla="*/ 163545 w 373915"/>
                          <a:gd name="connsiteY7" fmla="*/ 67217 h 491719"/>
                          <a:gd name="connsiteX8" fmla="*/ 135355 w 373915"/>
                          <a:gd name="connsiteY8" fmla="*/ 0 h 4917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73915" h="491719">
                            <a:moveTo>
                              <a:pt x="135355" y="0"/>
                            </a:moveTo>
                            <a:lnTo>
                              <a:pt x="183822" y="18127"/>
                            </a:lnTo>
                            <a:cubicBezTo>
                              <a:pt x="301271" y="71368"/>
                              <a:pt x="373915" y="144920"/>
                              <a:pt x="373915" y="226163"/>
                            </a:cubicBezTo>
                            <a:cubicBezTo>
                              <a:pt x="373915" y="327717"/>
                              <a:pt x="260409" y="417253"/>
                              <a:pt x="87769" y="470125"/>
                            </a:cubicBezTo>
                            <a:lnTo>
                              <a:pt x="0" y="491719"/>
                            </a:lnTo>
                            <a:lnTo>
                              <a:pt x="65888" y="432612"/>
                            </a:lnTo>
                            <a:cubicBezTo>
                              <a:pt x="135868" y="355944"/>
                              <a:pt x="176731" y="263519"/>
                              <a:pt x="176731" y="164030"/>
                            </a:cubicBezTo>
                            <a:cubicBezTo>
                              <a:pt x="176731" y="130867"/>
                              <a:pt x="172190" y="98488"/>
                              <a:pt x="163545" y="67217"/>
                            </a:cubicBezTo>
                            <a:lnTo>
                              <a:pt x="135355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6" name="フリーフォーム: 図形 225">
                      <a:extLst>
                        <a:ext uri="{FF2B5EF4-FFF2-40B4-BE49-F238E27FC236}">
                          <a16:creationId xmlns:a16="http://schemas.microsoft.com/office/drawing/2014/main" id="{6FA1B1BF-56BB-4917-82C9-899E9CA80F30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50622" y="1582959"/>
                      <a:ext cx="1689224" cy="616273"/>
                    </a:xfrm>
                    <a:custGeom>
                      <a:avLst/>
                      <a:gdLst>
                        <a:gd name="connsiteX0" fmla="*/ 710818 w 1689224"/>
                        <a:gd name="connsiteY0" fmla="*/ 36905 h 616273"/>
                        <a:gd name="connsiteX1" fmla="*/ 1027485 w 1689224"/>
                        <a:gd name="connsiteY1" fmla="*/ 0 h 616273"/>
                        <a:gd name="connsiteX2" fmla="*/ 1622878 w 1689224"/>
                        <a:gd name="connsiteY2" fmla="*/ 140194 h 616273"/>
                        <a:gd name="connsiteX3" fmla="*/ 1689224 w 1689224"/>
                        <a:gd name="connsiteY3" fmla="*/ 182391 h 616273"/>
                        <a:gd name="connsiteX4" fmla="*/ 1424203 w 1689224"/>
                        <a:gd name="connsiteY4" fmla="*/ 168689 h 616273"/>
                        <a:gd name="connsiteX5" fmla="*/ 16890 w 1689224"/>
                        <a:gd name="connsiteY5" fmla="*/ 598291 h 616273"/>
                        <a:gd name="connsiteX6" fmla="*/ 0 w 1689224"/>
                        <a:gd name="connsiteY6" fmla="*/ 616273 h 616273"/>
                        <a:gd name="connsiteX7" fmla="*/ 46275 w 1689224"/>
                        <a:gd name="connsiteY7" fmla="*/ 501359 h 616273"/>
                        <a:gd name="connsiteX8" fmla="*/ 710818 w 1689224"/>
                        <a:gd name="connsiteY8" fmla="*/ 36905 h 6162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689224" h="616273">
                          <a:moveTo>
                            <a:pt x="710818" y="36905"/>
                          </a:moveTo>
                          <a:cubicBezTo>
                            <a:pt x="810853" y="12921"/>
                            <a:pt x="917212" y="0"/>
                            <a:pt x="1027485" y="0"/>
                          </a:cubicBezTo>
                          <a:cubicBezTo>
                            <a:pt x="1248032" y="0"/>
                            <a:pt x="1452920" y="51683"/>
                            <a:pt x="1622878" y="140194"/>
                          </a:cubicBezTo>
                          <a:lnTo>
                            <a:pt x="1689224" y="182391"/>
                          </a:lnTo>
                          <a:lnTo>
                            <a:pt x="1424203" y="168689"/>
                          </a:lnTo>
                          <a:cubicBezTo>
                            <a:pt x="816506" y="168689"/>
                            <a:pt x="287914" y="342400"/>
                            <a:pt x="16890" y="598291"/>
                          </a:cubicBezTo>
                          <a:lnTo>
                            <a:pt x="0" y="616273"/>
                          </a:lnTo>
                          <a:lnTo>
                            <a:pt x="46275" y="501359"/>
                          </a:lnTo>
                          <a:cubicBezTo>
                            <a:pt x="167520" y="280388"/>
                            <a:pt x="410713" y="108859"/>
                            <a:pt x="710818" y="36905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8" name="楕円 207">
                    <a:extLst>
                      <a:ext uri="{FF2B5EF4-FFF2-40B4-BE49-F238E27FC236}">
                        <a16:creationId xmlns:a16="http://schemas.microsoft.com/office/drawing/2014/main" id="{EBFBE259-CB44-4FD1-8A7F-638DD87BC8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01354" y="3694902"/>
                    <a:ext cx="321620" cy="32162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9" name="楕円 208">
                    <a:extLst>
                      <a:ext uri="{FF2B5EF4-FFF2-40B4-BE49-F238E27FC236}">
                        <a16:creationId xmlns:a16="http://schemas.microsoft.com/office/drawing/2014/main" id="{1F68CEA0-11E5-4412-802E-457BD8896E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61484" y="3758306"/>
                    <a:ext cx="134286" cy="134286"/>
                  </a:xfrm>
                  <a:prstGeom prst="ellipse">
                    <a:avLst/>
                  </a:prstGeom>
                  <a:solidFill>
                    <a:srgbClr val="FFFFFF">
                      <a:lumMod val="65000"/>
                    </a:srgb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CCED7DC5-E491-4ECC-B6FC-4292DE86AA96}"/>
                    </a:ext>
                  </a:extLst>
                </p:cNvPr>
                <p:cNvSpPr/>
                <p:nvPr/>
              </p:nvSpPr>
              <p:spPr bwMode="auto">
                <a:xfrm rot="2700000">
                  <a:off x="5057318" y="3452899"/>
                  <a:ext cx="238040" cy="399386"/>
                </a:xfrm>
                <a:custGeom>
                  <a:avLst/>
                  <a:gdLst>
                    <a:gd name="connsiteX0" fmla="*/ 374135 w 374135"/>
                    <a:gd name="connsiteY0" fmla="*/ 0 h 655212"/>
                    <a:gd name="connsiteX1" fmla="*/ 374135 w 374135"/>
                    <a:gd name="connsiteY1" fmla="*/ 128588 h 655212"/>
                    <a:gd name="connsiteX2" fmla="*/ 354410 w 374135"/>
                    <a:gd name="connsiteY2" fmla="*/ 168121 h 655212"/>
                    <a:gd name="connsiteX3" fmla="*/ 214078 w 374135"/>
                    <a:gd name="connsiteY3" fmla="*/ 121214 h 655212"/>
                    <a:gd name="connsiteX4" fmla="*/ 260985 w 374135"/>
                    <a:gd name="connsiteY4" fmla="*/ 261546 h 655212"/>
                    <a:gd name="connsiteX5" fmla="*/ 128587 w 374135"/>
                    <a:gd name="connsiteY5" fmla="*/ 327606 h 655212"/>
                    <a:gd name="connsiteX6" fmla="*/ 260985 w 374135"/>
                    <a:gd name="connsiteY6" fmla="*/ 393666 h 655212"/>
                    <a:gd name="connsiteX7" fmla="*/ 214078 w 374135"/>
                    <a:gd name="connsiteY7" fmla="*/ 533998 h 655212"/>
                    <a:gd name="connsiteX8" fmla="*/ 354410 w 374135"/>
                    <a:gd name="connsiteY8" fmla="*/ 487091 h 655212"/>
                    <a:gd name="connsiteX9" fmla="*/ 374135 w 374135"/>
                    <a:gd name="connsiteY9" fmla="*/ 526624 h 655212"/>
                    <a:gd name="connsiteX10" fmla="*/ 374135 w 374135"/>
                    <a:gd name="connsiteY10" fmla="*/ 655212 h 655212"/>
                    <a:gd name="connsiteX11" fmla="*/ 325307 w 374135"/>
                    <a:gd name="connsiteY11" fmla="*/ 557351 h 655212"/>
                    <a:gd name="connsiteX12" fmla="*/ 123153 w 374135"/>
                    <a:gd name="connsiteY12" fmla="*/ 624923 h 655212"/>
                    <a:gd name="connsiteX13" fmla="*/ 190725 w 374135"/>
                    <a:gd name="connsiteY13" fmla="*/ 422769 h 655212"/>
                    <a:gd name="connsiteX14" fmla="*/ 0 w 374135"/>
                    <a:gd name="connsiteY14" fmla="*/ 327606 h 655212"/>
                    <a:gd name="connsiteX15" fmla="*/ 190725 w 374135"/>
                    <a:gd name="connsiteY15" fmla="*/ 232443 h 655212"/>
                    <a:gd name="connsiteX16" fmla="*/ 123153 w 374135"/>
                    <a:gd name="connsiteY16" fmla="*/ 30289 h 655212"/>
                    <a:gd name="connsiteX17" fmla="*/ 325307 w 374135"/>
                    <a:gd name="connsiteY17" fmla="*/ 97861 h 655212"/>
                    <a:gd name="connsiteX0" fmla="*/ 325307 w 374135"/>
                    <a:gd name="connsiteY0" fmla="*/ 67572 h 624923"/>
                    <a:gd name="connsiteX1" fmla="*/ 374135 w 374135"/>
                    <a:gd name="connsiteY1" fmla="*/ 98299 h 624923"/>
                    <a:gd name="connsiteX2" fmla="*/ 354410 w 374135"/>
                    <a:gd name="connsiteY2" fmla="*/ 137832 h 624923"/>
                    <a:gd name="connsiteX3" fmla="*/ 214078 w 374135"/>
                    <a:gd name="connsiteY3" fmla="*/ 90925 h 624923"/>
                    <a:gd name="connsiteX4" fmla="*/ 260985 w 374135"/>
                    <a:gd name="connsiteY4" fmla="*/ 231257 h 624923"/>
                    <a:gd name="connsiteX5" fmla="*/ 128587 w 374135"/>
                    <a:gd name="connsiteY5" fmla="*/ 297317 h 624923"/>
                    <a:gd name="connsiteX6" fmla="*/ 260985 w 374135"/>
                    <a:gd name="connsiteY6" fmla="*/ 363377 h 624923"/>
                    <a:gd name="connsiteX7" fmla="*/ 214078 w 374135"/>
                    <a:gd name="connsiteY7" fmla="*/ 503709 h 624923"/>
                    <a:gd name="connsiteX8" fmla="*/ 354410 w 374135"/>
                    <a:gd name="connsiteY8" fmla="*/ 456802 h 624923"/>
                    <a:gd name="connsiteX9" fmla="*/ 374135 w 374135"/>
                    <a:gd name="connsiteY9" fmla="*/ 496335 h 624923"/>
                    <a:gd name="connsiteX10" fmla="*/ 374135 w 374135"/>
                    <a:gd name="connsiteY10" fmla="*/ 624923 h 624923"/>
                    <a:gd name="connsiteX11" fmla="*/ 325307 w 374135"/>
                    <a:gd name="connsiteY11" fmla="*/ 527062 h 624923"/>
                    <a:gd name="connsiteX12" fmla="*/ 123153 w 374135"/>
                    <a:gd name="connsiteY12" fmla="*/ 594634 h 624923"/>
                    <a:gd name="connsiteX13" fmla="*/ 190725 w 374135"/>
                    <a:gd name="connsiteY13" fmla="*/ 392480 h 624923"/>
                    <a:gd name="connsiteX14" fmla="*/ 0 w 374135"/>
                    <a:gd name="connsiteY14" fmla="*/ 297317 h 624923"/>
                    <a:gd name="connsiteX15" fmla="*/ 190725 w 374135"/>
                    <a:gd name="connsiteY15" fmla="*/ 202154 h 624923"/>
                    <a:gd name="connsiteX16" fmla="*/ 123153 w 374135"/>
                    <a:gd name="connsiteY16" fmla="*/ 0 h 624923"/>
                    <a:gd name="connsiteX17" fmla="*/ 325307 w 374135"/>
                    <a:gd name="connsiteY17" fmla="*/ 67572 h 624923"/>
                    <a:gd name="connsiteX0" fmla="*/ 325307 w 374135"/>
                    <a:gd name="connsiteY0" fmla="*/ 67572 h 624923"/>
                    <a:gd name="connsiteX1" fmla="*/ 354410 w 374135"/>
                    <a:gd name="connsiteY1" fmla="*/ 137832 h 624923"/>
                    <a:gd name="connsiteX2" fmla="*/ 214078 w 374135"/>
                    <a:gd name="connsiteY2" fmla="*/ 90925 h 624923"/>
                    <a:gd name="connsiteX3" fmla="*/ 260985 w 374135"/>
                    <a:gd name="connsiteY3" fmla="*/ 231257 h 624923"/>
                    <a:gd name="connsiteX4" fmla="*/ 128587 w 374135"/>
                    <a:gd name="connsiteY4" fmla="*/ 297317 h 624923"/>
                    <a:gd name="connsiteX5" fmla="*/ 260985 w 374135"/>
                    <a:gd name="connsiteY5" fmla="*/ 363377 h 624923"/>
                    <a:gd name="connsiteX6" fmla="*/ 214078 w 374135"/>
                    <a:gd name="connsiteY6" fmla="*/ 503709 h 624923"/>
                    <a:gd name="connsiteX7" fmla="*/ 354410 w 374135"/>
                    <a:gd name="connsiteY7" fmla="*/ 456802 h 624923"/>
                    <a:gd name="connsiteX8" fmla="*/ 374135 w 374135"/>
                    <a:gd name="connsiteY8" fmla="*/ 496335 h 624923"/>
                    <a:gd name="connsiteX9" fmla="*/ 374135 w 374135"/>
                    <a:gd name="connsiteY9" fmla="*/ 624923 h 624923"/>
                    <a:gd name="connsiteX10" fmla="*/ 325307 w 374135"/>
                    <a:gd name="connsiteY10" fmla="*/ 527062 h 624923"/>
                    <a:gd name="connsiteX11" fmla="*/ 123153 w 374135"/>
                    <a:gd name="connsiteY11" fmla="*/ 594634 h 624923"/>
                    <a:gd name="connsiteX12" fmla="*/ 190725 w 374135"/>
                    <a:gd name="connsiteY12" fmla="*/ 392480 h 624923"/>
                    <a:gd name="connsiteX13" fmla="*/ 0 w 374135"/>
                    <a:gd name="connsiteY13" fmla="*/ 297317 h 624923"/>
                    <a:gd name="connsiteX14" fmla="*/ 190725 w 374135"/>
                    <a:gd name="connsiteY14" fmla="*/ 202154 h 624923"/>
                    <a:gd name="connsiteX15" fmla="*/ 123153 w 374135"/>
                    <a:gd name="connsiteY15" fmla="*/ 0 h 624923"/>
                    <a:gd name="connsiteX16" fmla="*/ 325307 w 374135"/>
                    <a:gd name="connsiteY16" fmla="*/ 67572 h 624923"/>
                    <a:gd name="connsiteX0" fmla="*/ 325307 w 374135"/>
                    <a:gd name="connsiteY0" fmla="*/ 67572 h 594634"/>
                    <a:gd name="connsiteX1" fmla="*/ 354410 w 374135"/>
                    <a:gd name="connsiteY1" fmla="*/ 137832 h 594634"/>
                    <a:gd name="connsiteX2" fmla="*/ 214078 w 374135"/>
                    <a:gd name="connsiteY2" fmla="*/ 90925 h 594634"/>
                    <a:gd name="connsiteX3" fmla="*/ 260985 w 374135"/>
                    <a:gd name="connsiteY3" fmla="*/ 231257 h 594634"/>
                    <a:gd name="connsiteX4" fmla="*/ 128587 w 374135"/>
                    <a:gd name="connsiteY4" fmla="*/ 297317 h 594634"/>
                    <a:gd name="connsiteX5" fmla="*/ 260985 w 374135"/>
                    <a:gd name="connsiteY5" fmla="*/ 363377 h 594634"/>
                    <a:gd name="connsiteX6" fmla="*/ 214078 w 374135"/>
                    <a:gd name="connsiteY6" fmla="*/ 503709 h 594634"/>
                    <a:gd name="connsiteX7" fmla="*/ 354410 w 374135"/>
                    <a:gd name="connsiteY7" fmla="*/ 456802 h 594634"/>
                    <a:gd name="connsiteX8" fmla="*/ 374135 w 374135"/>
                    <a:gd name="connsiteY8" fmla="*/ 496335 h 594634"/>
                    <a:gd name="connsiteX9" fmla="*/ 325307 w 374135"/>
                    <a:gd name="connsiteY9" fmla="*/ 527062 h 594634"/>
                    <a:gd name="connsiteX10" fmla="*/ 123153 w 374135"/>
                    <a:gd name="connsiteY10" fmla="*/ 594634 h 594634"/>
                    <a:gd name="connsiteX11" fmla="*/ 190725 w 374135"/>
                    <a:gd name="connsiteY11" fmla="*/ 392480 h 594634"/>
                    <a:gd name="connsiteX12" fmla="*/ 0 w 374135"/>
                    <a:gd name="connsiteY12" fmla="*/ 297317 h 594634"/>
                    <a:gd name="connsiteX13" fmla="*/ 190725 w 374135"/>
                    <a:gd name="connsiteY13" fmla="*/ 202154 h 594634"/>
                    <a:gd name="connsiteX14" fmla="*/ 123153 w 374135"/>
                    <a:gd name="connsiteY14" fmla="*/ 0 h 594634"/>
                    <a:gd name="connsiteX15" fmla="*/ 325307 w 374135"/>
                    <a:gd name="connsiteY15" fmla="*/ 67572 h 594634"/>
                    <a:gd name="connsiteX0" fmla="*/ 325307 w 354410"/>
                    <a:gd name="connsiteY0" fmla="*/ 67572 h 594634"/>
                    <a:gd name="connsiteX1" fmla="*/ 354410 w 354410"/>
                    <a:gd name="connsiteY1" fmla="*/ 137832 h 594634"/>
                    <a:gd name="connsiteX2" fmla="*/ 214078 w 354410"/>
                    <a:gd name="connsiteY2" fmla="*/ 90925 h 594634"/>
                    <a:gd name="connsiteX3" fmla="*/ 260985 w 354410"/>
                    <a:gd name="connsiteY3" fmla="*/ 231257 h 594634"/>
                    <a:gd name="connsiteX4" fmla="*/ 128587 w 354410"/>
                    <a:gd name="connsiteY4" fmla="*/ 297317 h 594634"/>
                    <a:gd name="connsiteX5" fmla="*/ 260985 w 354410"/>
                    <a:gd name="connsiteY5" fmla="*/ 363377 h 594634"/>
                    <a:gd name="connsiteX6" fmla="*/ 214078 w 354410"/>
                    <a:gd name="connsiteY6" fmla="*/ 503709 h 594634"/>
                    <a:gd name="connsiteX7" fmla="*/ 354410 w 354410"/>
                    <a:gd name="connsiteY7" fmla="*/ 456802 h 594634"/>
                    <a:gd name="connsiteX8" fmla="*/ 325307 w 354410"/>
                    <a:gd name="connsiteY8" fmla="*/ 527062 h 594634"/>
                    <a:gd name="connsiteX9" fmla="*/ 123153 w 354410"/>
                    <a:gd name="connsiteY9" fmla="*/ 594634 h 594634"/>
                    <a:gd name="connsiteX10" fmla="*/ 190725 w 354410"/>
                    <a:gd name="connsiteY10" fmla="*/ 392480 h 594634"/>
                    <a:gd name="connsiteX11" fmla="*/ 0 w 354410"/>
                    <a:gd name="connsiteY11" fmla="*/ 297317 h 594634"/>
                    <a:gd name="connsiteX12" fmla="*/ 190725 w 354410"/>
                    <a:gd name="connsiteY12" fmla="*/ 202154 h 594634"/>
                    <a:gd name="connsiteX13" fmla="*/ 123153 w 354410"/>
                    <a:gd name="connsiteY13" fmla="*/ 0 h 594634"/>
                    <a:gd name="connsiteX14" fmla="*/ 325307 w 354410"/>
                    <a:gd name="connsiteY14" fmla="*/ 67572 h 5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410" h="594634">
                      <a:moveTo>
                        <a:pt x="325307" y="67572"/>
                      </a:moveTo>
                      <a:lnTo>
                        <a:pt x="354410" y="137832"/>
                      </a:lnTo>
                      <a:lnTo>
                        <a:pt x="214078" y="90925"/>
                      </a:lnTo>
                      <a:lnTo>
                        <a:pt x="260985" y="231257"/>
                      </a:lnTo>
                      <a:lnTo>
                        <a:pt x="128587" y="297317"/>
                      </a:lnTo>
                      <a:lnTo>
                        <a:pt x="260985" y="363377"/>
                      </a:lnTo>
                      <a:lnTo>
                        <a:pt x="214078" y="503709"/>
                      </a:lnTo>
                      <a:lnTo>
                        <a:pt x="354410" y="456802"/>
                      </a:lnTo>
                      <a:lnTo>
                        <a:pt x="325307" y="527062"/>
                      </a:lnTo>
                      <a:lnTo>
                        <a:pt x="123153" y="594634"/>
                      </a:lnTo>
                      <a:lnTo>
                        <a:pt x="190725" y="392480"/>
                      </a:lnTo>
                      <a:lnTo>
                        <a:pt x="0" y="297317"/>
                      </a:lnTo>
                      <a:lnTo>
                        <a:pt x="190725" y="202154"/>
                      </a:lnTo>
                      <a:lnTo>
                        <a:pt x="123153" y="0"/>
                      </a:lnTo>
                      <a:lnTo>
                        <a:pt x="325307" y="6757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01" name="テキスト ボックス 200">
                <a:extLst>
                  <a:ext uri="{FF2B5EF4-FFF2-40B4-BE49-F238E27FC236}">
                    <a16:creationId xmlns:a16="http://schemas.microsoft.com/office/drawing/2014/main" id="{44067636-A1C8-44D2-923B-E80C25D0FD66}"/>
                  </a:ext>
                </a:extLst>
              </p:cNvPr>
              <p:cNvSpPr txBox="1"/>
              <p:nvPr/>
            </p:nvSpPr>
            <p:spPr>
              <a:xfrm rot="20623386">
                <a:off x="5080226" y="4444452"/>
                <a:ext cx="350140" cy="21409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ギョギョ</a:t>
                </a:r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AEF91D86-03A9-43B5-B72F-69797FC27EDD}"/>
                  </a:ext>
                </a:extLst>
              </p:cNvPr>
              <p:cNvSpPr/>
              <p:nvPr/>
            </p:nvSpPr>
            <p:spPr bwMode="auto">
              <a:xfrm>
                <a:off x="4200419" y="3155572"/>
                <a:ext cx="2700301" cy="112088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03884525-BB05-415C-BD27-E926CC1C8598}"/>
                  </a:ext>
                </a:extLst>
              </p:cNvPr>
              <p:cNvSpPr/>
              <p:nvPr/>
            </p:nvSpPr>
            <p:spPr bwMode="auto">
              <a:xfrm>
                <a:off x="4200419" y="3267662"/>
                <a:ext cx="2700301" cy="1737363"/>
              </a:xfrm>
              <a:prstGeom prst="rect">
                <a:avLst/>
              </a:prstGeom>
              <a:solidFill>
                <a:srgbClr val="00B0F0">
                  <a:alpha val="20000"/>
                </a:srgbClr>
              </a:solidFill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505AA254-8650-4DC8-BC61-55863E40C2E4}"/>
                  </a:ext>
                </a:extLst>
              </p:cNvPr>
              <p:cNvSpPr/>
              <p:nvPr/>
            </p:nvSpPr>
            <p:spPr bwMode="auto">
              <a:xfrm rot="2700000">
                <a:off x="6474695" y="3371947"/>
                <a:ext cx="490421" cy="147230"/>
              </a:xfrm>
              <a:custGeom>
                <a:avLst/>
                <a:gdLst>
                  <a:gd name="connsiteX0" fmla="*/ 52060 w 490421"/>
                  <a:gd name="connsiteY0" fmla="*/ 93347 h 147230"/>
                  <a:gd name="connsiteX1" fmla="*/ 438361 w 490421"/>
                  <a:gd name="connsiteY1" fmla="*/ 93347 h 147230"/>
                  <a:gd name="connsiteX2" fmla="*/ 490421 w 490421"/>
                  <a:gd name="connsiteY2" fmla="*/ 147230 h 147230"/>
                  <a:gd name="connsiteX3" fmla="*/ 0 w 490421"/>
                  <a:gd name="connsiteY3" fmla="*/ 147230 h 147230"/>
                  <a:gd name="connsiteX4" fmla="*/ 142013 w 490421"/>
                  <a:gd name="connsiteY4" fmla="*/ 0 h 147230"/>
                  <a:gd name="connsiteX5" fmla="*/ 361879 w 490421"/>
                  <a:gd name="connsiteY5" fmla="*/ 0 h 147230"/>
                  <a:gd name="connsiteX6" fmla="*/ 414651 w 490421"/>
                  <a:gd name="connsiteY6" fmla="*/ 54620 h 147230"/>
                  <a:gd name="connsiteX7" fmla="*/ 89241 w 490421"/>
                  <a:gd name="connsiteY7" fmla="*/ 54620 h 147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0421" h="147230">
                    <a:moveTo>
                      <a:pt x="52060" y="93347"/>
                    </a:moveTo>
                    <a:lnTo>
                      <a:pt x="438361" y="93347"/>
                    </a:lnTo>
                    <a:lnTo>
                      <a:pt x="490421" y="147230"/>
                    </a:lnTo>
                    <a:lnTo>
                      <a:pt x="0" y="147230"/>
                    </a:lnTo>
                    <a:close/>
                    <a:moveTo>
                      <a:pt x="142013" y="0"/>
                    </a:moveTo>
                    <a:lnTo>
                      <a:pt x="361879" y="0"/>
                    </a:lnTo>
                    <a:lnTo>
                      <a:pt x="414651" y="54620"/>
                    </a:lnTo>
                    <a:lnTo>
                      <a:pt x="89241" y="546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7B1D2C6B-8646-4E50-8DB5-8986D7CF007A}"/>
                </a:ext>
              </a:extLst>
            </p:cNvPr>
            <p:cNvGrpSpPr/>
            <p:nvPr/>
          </p:nvGrpSpPr>
          <p:grpSpPr>
            <a:xfrm>
              <a:off x="4274192" y="2906775"/>
              <a:ext cx="1287497" cy="1100844"/>
              <a:chOff x="530272" y="6476701"/>
              <a:chExt cx="1287497" cy="1100844"/>
            </a:xfrm>
          </p:grpSpPr>
          <p:sp>
            <p:nvSpPr>
              <p:cNvPr id="195" name="台形 194">
                <a:extLst>
                  <a:ext uri="{FF2B5EF4-FFF2-40B4-BE49-F238E27FC236}">
                    <a16:creationId xmlns:a16="http://schemas.microsoft.com/office/drawing/2014/main" id="{B22F4786-A383-4D8B-A794-AB5930AE9920}"/>
                  </a:ext>
                </a:extLst>
              </p:cNvPr>
              <p:cNvSpPr/>
              <p:nvPr/>
            </p:nvSpPr>
            <p:spPr bwMode="auto">
              <a:xfrm rot="2700000">
                <a:off x="534082" y="6840680"/>
                <a:ext cx="733055" cy="740676"/>
              </a:xfrm>
              <a:prstGeom prst="trapezoid">
                <a:avLst>
                  <a:gd name="adj" fmla="val 19285"/>
                </a:avLst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5192523A-32D2-4E02-9018-641E0553BC1A}"/>
                  </a:ext>
                </a:extLst>
              </p:cNvPr>
              <p:cNvSpPr/>
              <p:nvPr/>
            </p:nvSpPr>
            <p:spPr bwMode="auto">
              <a:xfrm rot="6300000">
                <a:off x="712338" y="6351794"/>
                <a:ext cx="980524" cy="1230338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418001 w 1059772"/>
                  <a:gd name="connsiteY13" fmla="*/ 0 h 1319003"/>
                  <a:gd name="connsiteX14" fmla="*/ 377203 w 1059772"/>
                  <a:gd name="connsiteY14" fmla="*/ 199776 h 1319003"/>
                  <a:gd name="connsiteX15" fmla="*/ 391936 w 1059772"/>
                  <a:gd name="connsiteY15" fmla="*/ 201350 h 1319003"/>
                  <a:gd name="connsiteX16" fmla="*/ 557350 w 1059772"/>
                  <a:gd name="connsiteY16" fmla="*/ 265044 h 1319003"/>
                  <a:gd name="connsiteX17" fmla="*/ 560026 w 1059772"/>
                  <a:gd name="connsiteY17" fmla="*/ 266860 h 1319003"/>
                  <a:gd name="connsiteX18" fmla="*/ 562800 w 1059772"/>
                  <a:gd name="connsiteY18" fmla="*/ 266131 h 1319003"/>
                  <a:gd name="connsiteX19" fmla="*/ 855642 w 1059772"/>
                  <a:gd name="connsiteY19" fmla="*/ 276724 h 1319003"/>
                  <a:gd name="connsiteX20" fmla="*/ 855383 w 1059772"/>
                  <a:gd name="connsiteY20" fmla="*/ 277624 h 1319003"/>
                  <a:gd name="connsiteX21" fmla="*/ 865821 w 1059772"/>
                  <a:gd name="connsiteY21" fmla="*/ 280552 h 1319003"/>
                  <a:gd name="connsiteX22" fmla="*/ 884762 w 1059772"/>
                  <a:gd name="connsiteY22" fmla="*/ 290267 h 1319003"/>
                  <a:gd name="connsiteX23" fmla="*/ 915874 w 1059772"/>
                  <a:gd name="connsiteY23" fmla="*/ 435609 h 1319003"/>
                  <a:gd name="connsiteX24" fmla="*/ 809366 w 1059772"/>
                  <a:gd name="connsiteY24" fmla="*/ 482036 h 1319003"/>
                  <a:gd name="connsiteX25" fmla="*/ 797403 w 1059772"/>
                  <a:gd name="connsiteY25" fmla="*/ 478681 h 1319003"/>
                  <a:gd name="connsiteX26" fmla="*/ 797313 w 1059772"/>
                  <a:gd name="connsiteY26" fmla="*/ 478990 h 1319003"/>
                  <a:gd name="connsiteX27" fmla="*/ 538290 w 1059772"/>
                  <a:gd name="connsiteY27" fmla="*/ 493051 h 1319003"/>
                  <a:gd name="connsiteX28" fmla="*/ 520853 w 1059772"/>
                  <a:gd name="connsiteY28" fmla="*/ 501373 h 1319003"/>
                  <a:gd name="connsiteX29" fmla="*/ 532491 w 1059772"/>
                  <a:gd name="connsiteY29" fmla="*/ 524655 h 1319003"/>
                  <a:gd name="connsiteX30" fmla="*/ 918445 w 1059772"/>
                  <a:gd name="connsiteY30" fmla="*/ 747102 h 1319003"/>
                  <a:gd name="connsiteX31" fmla="*/ 952321 w 1059772"/>
                  <a:gd name="connsiteY31" fmla="*/ 744915 h 1319003"/>
                  <a:gd name="connsiteX32" fmla="*/ 957900 w 1059772"/>
                  <a:gd name="connsiteY32" fmla="*/ 743711 h 1319003"/>
                  <a:gd name="connsiteX33" fmla="*/ 976238 w 1059772"/>
                  <a:gd name="connsiteY33" fmla="*/ 743391 h 1319003"/>
                  <a:gd name="connsiteX34" fmla="*/ 1059495 w 1059772"/>
                  <a:gd name="connsiteY34" fmla="*/ 838207 h 1319003"/>
                  <a:gd name="connsiteX35" fmla="*/ 980528 w 1059772"/>
                  <a:gd name="connsiteY35" fmla="*/ 918221 h 1319003"/>
                  <a:gd name="connsiteX36" fmla="*/ 974021 w 1059772"/>
                  <a:gd name="connsiteY36" fmla="*/ 918335 h 1319003"/>
                  <a:gd name="connsiteX37" fmla="*/ 974030 w 1059772"/>
                  <a:gd name="connsiteY37" fmla="*/ 918421 h 1319003"/>
                  <a:gd name="connsiteX38" fmla="*/ 922140 w 1059772"/>
                  <a:gd name="connsiteY38" fmla="*/ 921771 h 1319003"/>
                  <a:gd name="connsiteX39" fmla="*/ 870840 w 1059772"/>
                  <a:gd name="connsiteY39" fmla="*/ 920707 h 1319003"/>
                  <a:gd name="connsiteX40" fmla="*/ 620068 w 1059772"/>
                  <a:gd name="connsiteY40" fmla="*/ 848255 h 1319003"/>
                  <a:gd name="connsiteX41" fmla="*/ 589927 w 1059772"/>
                  <a:gd name="connsiteY41" fmla="*/ 829677 h 1319003"/>
                  <a:gd name="connsiteX42" fmla="*/ 616709 w 1059772"/>
                  <a:gd name="connsiteY42" fmla="*/ 854870 h 1319003"/>
                  <a:gd name="connsiteX43" fmla="*/ 887630 w 1059772"/>
                  <a:gd name="connsiteY43" fmla="*/ 979551 h 1319003"/>
                  <a:gd name="connsiteX44" fmla="*/ 887524 w 1059772"/>
                  <a:gd name="connsiteY44" fmla="*/ 980266 h 1319003"/>
                  <a:gd name="connsiteX45" fmla="*/ 901527 w 1059772"/>
                  <a:gd name="connsiteY45" fmla="*/ 981631 h 1319003"/>
                  <a:gd name="connsiteX46" fmla="*/ 979852 w 1059772"/>
                  <a:gd name="connsiteY46" fmla="*/ 1074589 h 1319003"/>
                  <a:gd name="connsiteX47" fmla="*/ 881757 w 1059772"/>
                  <a:gd name="connsiteY47" fmla="*/ 1169473 h 1319003"/>
                  <a:gd name="connsiteX48" fmla="*/ 861988 w 1059772"/>
                  <a:gd name="connsiteY48" fmla="*/ 1167546 h 1319003"/>
                  <a:gd name="connsiteX49" fmla="*/ 857645 w 1059772"/>
                  <a:gd name="connsiteY49" fmla="*/ 1166242 h 1319003"/>
                  <a:gd name="connsiteX50" fmla="*/ 800804 w 1059772"/>
                  <a:gd name="connsiteY50" fmla="*/ 1155368 h 1319003"/>
                  <a:gd name="connsiteX51" fmla="*/ 449600 w 1059772"/>
                  <a:gd name="connsiteY51" fmla="*/ 957070 h 1319003"/>
                  <a:gd name="connsiteX52" fmla="*/ 432966 w 1059772"/>
                  <a:gd name="connsiteY52" fmla="*/ 938380 h 1319003"/>
                  <a:gd name="connsiteX53" fmla="*/ 442381 w 1059772"/>
                  <a:gd name="connsiteY53" fmla="*/ 953343 h 1319003"/>
                  <a:gd name="connsiteX54" fmla="*/ 634655 w 1059772"/>
                  <a:gd name="connsiteY54" fmla="*/ 1125537 h 1319003"/>
                  <a:gd name="connsiteX55" fmla="*/ 671306 w 1059772"/>
                  <a:gd name="connsiteY55" fmla="*/ 1143091 h 1319003"/>
                  <a:gd name="connsiteX56" fmla="*/ 680029 w 1059772"/>
                  <a:gd name="connsiteY56" fmla="*/ 1145898 h 1319003"/>
                  <a:gd name="connsiteX57" fmla="*/ 733112 w 1059772"/>
                  <a:gd name="connsiteY57" fmla="*/ 1228910 h 1319003"/>
                  <a:gd name="connsiteX58" fmla="*/ 646199 w 1059772"/>
                  <a:gd name="connsiteY58" fmla="*/ 1319003 h 1319003"/>
                  <a:gd name="connsiteX59" fmla="*/ 612368 w 1059772"/>
                  <a:gd name="connsiteY59" fmla="*/ 1311923 h 1319003"/>
                  <a:gd name="connsiteX60" fmla="*/ 608168 w 1059772"/>
                  <a:gd name="connsiteY60" fmla="*/ 1309560 h 1319003"/>
                  <a:gd name="connsiteX61" fmla="*/ 550918 w 1059772"/>
                  <a:gd name="connsiteY61" fmla="*/ 1282139 h 1319003"/>
                  <a:gd name="connsiteX62" fmla="*/ 272929 w 1059772"/>
                  <a:gd name="connsiteY62" fmla="*/ 1018008 h 1319003"/>
                  <a:gd name="connsiteX63" fmla="*/ 263877 w 1059772"/>
                  <a:gd name="connsiteY63" fmla="*/ 1001363 h 1319003"/>
                  <a:gd name="connsiteX64" fmla="*/ 260179 w 1059772"/>
                  <a:gd name="connsiteY64" fmla="*/ 999627 h 1319003"/>
                  <a:gd name="connsiteX65" fmla="*/ 265380 w 1059772"/>
                  <a:gd name="connsiteY65" fmla="*/ 1016581 h 1319003"/>
                  <a:gd name="connsiteX66" fmla="*/ 294131 w 1059772"/>
                  <a:gd name="connsiteY66" fmla="*/ 1085202 h 1319003"/>
                  <a:gd name="connsiteX67" fmla="*/ 310035 w 1059772"/>
                  <a:gd name="connsiteY67" fmla="*/ 1114410 h 1319003"/>
                  <a:gd name="connsiteX68" fmla="*/ 312317 w 1059772"/>
                  <a:gd name="connsiteY68" fmla="*/ 1117583 h 1319003"/>
                  <a:gd name="connsiteX69" fmla="*/ 323049 w 1059772"/>
                  <a:gd name="connsiteY69" fmla="*/ 1148551 h 1319003"/>
                  <a:gd name="connsiteX70" fmla="*/ 255745 w 1059772"/>
                  <a:gd name="connsiteY70" fmla="*/ 1241597 h 1319003"/>
                  <a:gd name="connsiteX71" fmla="*/ 231749 w 1059772"/>
                  <a:gd name="connsiteY71" fmla="*/ 1241256 h 1319003"/>
                  <a:gd name="connsiteX0" fmla="*/ 144406 w 1059772"/>
                  <a:gd name="connsiteY0" fmla="*/ 47459 h 1319003"/>
                  <a:gd name="connsiteX1" fmla="*/ 418001 w 1059772"/>
                  <a:gd name="connsiteY1" fmla="*/ 0 h 1319003"/>
                  <a:gd name="connsiteX2" fmla="*/ 377203 w 1059772"/>
                  <a:gd name="connsiteY2" fmla="*/ 199776 h 1319003"/>
                  <a:gd name="connsiteX3" fmla="*/ 391936 w 1059772"/>
                  <a:gd name="connsiteY3" fmla="*/ 201350 h 1319003"/>
                  <a:gd name="connsiteX4" fmla="*/ 557350 w 1059772"/>
                  <a:gd name="connsiteY4" fmla="*/ 265044 h 1319003"/>
                  <a:gd name="connsiteX5" fmla="*/ 560026 w 1059772"/>
                  <a:gd name="connsiteY5" fmla="*/ 266860 h 1319003"/>
                  <a:gd name="connsiteX6" fmla="*/ 562800 w 1059772"/>
                  <a:gd name="connsiteY6" fmla="*/ 266131 h 1319003"/>
                  <a:gd name="connsiteX7" fmla="*/ 855642 w 1059772"/>
                  <a:gd name="connsiteY7" fmla="*/ 276724 h 1319003"/>
                  <a:gd name="connsiteX8" fmla="*/ 855383 w 1059772"/>
                  <a:gd name="connsiteY8" fmla="*/ 277624 h 1319003"/>
                  <a:gd name="connsiteX9" fmla="*/ 865821 w 1059772"/>
                  <a:gd name="connsiteY9" fmla="*/ 280552 h 1319003"/>
                  <a:gd name="connsiteX10" fmla="*/ 884762 w 1059772"/>
                  <a:gd name="connsiteY10" fmla="*/ 290267 h 1319003"/>
                  <a:gd name="connsiteX11" fmla="*/ 915874 w 1059772"/>
                  <a:gd name="connsiteY11" fmla="*/ 435609 h 1319003"/>
                  <a:gd name="connsiteX12" fmla="*/ 809366 w 1059772"/>
                  <a:gd name="connsiteY12" fmla="*/ 482036 h 1319003"/>
                  <a:gd name="connsiteX13" fmla="*/ 797403 w 1059772"/>
                  <a:gd name="connsiteY13" fmla="*/ 478681 h 1319003"/>
                  <a:gd name="connsiteX14" fmla="*/ 797313 w 1059772"/>
                  <a:gd name="connsiteY14" fmla="*/ 478990 h 1319003"/>
                  <a:gd name="connsiteX15" fmla="*/ 538290 w 1059772"/>
                  <a:gd name="connsiteY15" fmla="*/ 493051 h 1319003"/>
                  <a:gd name="connsiteX16" fmla="*/ 520853 w 1059772"/>
                  <a:gd name="connsiteY16" fmla="*/ 501373 h 1319003"/>
                  <a:gd name="connsiteX17" fmla="*/ 532491 w 1059772"/>
                  <a:gd name="connsiteY17" fmla="*/ 524655 h 1319003"/>
                  <a:gd name="connsiteX18" fmla="*/ 918445 w 1059772"/>
                  <a:gd name="connsiteY18" fmla="*/ 747102 h 1319003"/>
                  <a:gd name="connsiteX19" fmla="*/ 952321 w 1059772"/>
                  <a:gd name="connsiteY19" fmla="*/ 744915 h 1319003"/>
                  <a:gd name="connsiteX20" fmla="*/ 957900 w 1059772"/>
                  <a:gd name="connsiteY20" fmla="*/ 743711 h 1319003"/>
                  <a:gd name="connsiteX21" fmla="*/ 976238 w 1059772"/>
                  <a:gd name="connsiteY21" fmla="*/ 743391 h 1319003"/>
                  <a:gd name="connsiteX22" fmla="*/ 1059495 w 1059772"/>
                  <a:gd name="connsiteY22" fmla="*/ 838207 h 1319003"/>
                  <a:gd name="connsiteX23" fmla="*/ 980528 w 1059772"/>
                  <a:gd name="connsiteY23" fmla="*/ 918221 h 1319003"/>
                  <a:gd name="connsiteX24" fmla="*/ 974021 w 1059772"/>
                  <a:gd name="connsiteY24" fmla="*/ 918335 h 1319003"/>
                  <a:gd name="connsiteX25" fmla="*/ 974030 w 1059772"/>
                  <a:gd name="connsiteY25" fmla="*/ 918421 h 1319003"/>
                  <a:gd name="connsiteX26" fmla="*/ 922140 w 1059772"/>
                  <a:gd name="connsiteY26" fmla="*/ 921771 h 1319003"/>
                  <a:gd name="connsiteX27" fmla="*/ 870840 w 1059772"/>
                  <a:gd name="connsiteY27" fmla="*/ 920707 h 1319003"/>
                  <a:gd name="connsiteX28" fmla="*/ 620068 w 1059772"/>
                  <a:gd name="connsiteY28" fmla="*/ 848255 h 1319003"/>
                  <a:gd name="connsiteX29" fmla="*/ 589927 w 1059772"/>
                  <a:gd name="connsiteY29" fmla="*/ 829677 h 1319003"/>
                  <a:gd name="connsiteX30" fmla="*/ 616709 w 1059772"/>
                  <a:gd name="connsiteY30" fmla="*/ 854870 h 1319003"/>
                  <a:gd name="connsiteX31" fmla="*/ 887630 w 1059772"/>
                  <a:gd name="connsiteY31" fmla="*/ 979551 h 1319003"/>
                  <a:gd name="connsiteX32" fmla="*/ 887524 w 1059772"/>
                  <a:gd name="connsiteY32" fmla="*/ 980266 h 1319003"/>
                  <a:gd name="connsiteX33" fmla="*/ 901527 w 1059772"/>
                  <a:gd name="connsiteY33" fmla="*/ 981631 h 1319003"/>
                  <a:gd name="connsiteX34" fmla="*/ 979852 w 1059772"/>
                  <a:gd name="connsiteY34" fmla="*/ 1074589 h 1319003"/>
                  <a:gd name="connsiteX35" fmla="*/ 881757 w 1059772"/>
                  <a:gd name="connsiteY35" fmla="*/ 1169473 h 1319003"/>
                  <a:gd name="connsiteX36" fmla="*/ 861988 w 1059772"/>
                  <a:gd name="connsiteY36" fmla="*/ 1167546 h 1319003"/>
                  <a:gd name="connsiteX37" fmla="*/ 857645 w 1059772"/>
                  <a:gd name="connsiteY37" fmla="*/ 1166242 h 1319003"/>
                  <a:gd name="connsiteX38" fmla="*/ 800804 w 1059772"/>
                  <a:gd name="connsiteY38" fmla="*/ 1155368 h 1319003"/>
                  <a:gd name="connsiteX39" fmla="*/ 449600 w 1059772"/>
                  <a:gd name="connsiteY39" fmla="*/ 957070 h 1319003"/>
                  <a:gd name="connsiteX40" fmla="*/ 432966 w 1059772"/>
                  <a:gd name="connsiteY40" fmla="*/ 938380 h 1319003"/>
                  <a:gd name="connsiteX41" fmla="*/ 442381 w 1059772"/>
                  <a:gd name="connsiteY41" fmla="*/ 953343 h 1319003"/>
                  <a:gd name="connsiteX42" fmla="*/ 634655 w 1059772"/>
                  <a:gd name="connsiteY42" fmla="*/ 1125537 h 1319003"/>
                  <a:gd name="connsiteX43" fmla="*/ 671306 w 1059772"/>
                  <a:gd name="connsiteY43" fmla="*/ 1143091 h 1319003"/>
                  <a:gd name="connsiteX44" fmla="*/ 680029 w 1059772"/>
                  <a:gd name="connsiteY44" fmla="*/ 1145898 h 1319003"/>
                  <a:gd name="connsiteX45" fmla="*/ 733112 w 1059772"/>
                  <a:gd name="connsiteY45" fmla="*/ 1228910 h 1319003"/>
                  <a:gd name="connsiteX46" fmla="*/ 646199 w 1059772"/>
                  <a:gd name="connsiteY46" fmla="*/ 1319003 h 1319003"/>
                  <a:gd name="connsiteX47" fmla="*/ 612368 w 1059772"/>
                  <a:gd name="connsiteY47" fmla="*/ 1311923 h 1319003"/>
                  <a:gd name="connsiteX48" fmla="*/ 608168 w 1059772"/>
                  <a:gd name="connsiteY48" fmla="*/ 1309560 h 1319003"/>
                  <a:gd name="connsiteX49" fmla="*/ 550918 w 1059772"/>
                  <a:gd name="connsiteY49" fmla="*/ 1282139 h 1319003"/>
                  <a:gd name="connsiteX50" fmla="*/ 272929 w 1059772"/>
                  <a:gd name="connsiteY50" fmla="*/ 1018008 h 1319003"/>
                  <a:gd name="connsiteX51" fmla="*/ 263877 w 1059772"/>
                  <a:gd name="connsiteY51" fmla="*/ 1001363 h 1319003"/>
                  <a:gd name="connsiteX52" fmla="*/ 260179 w 1059772"/>
                  <a:gd name="connsiteY52" fmla="*/ 999627 h 1319003"/>
                  <a:gd name="connsiteX53" fmla="*/ 265380 w 1059772"/>
                  <a:gd name="connsiteY53" fmla="*/ 1016581 h 1319003"/>
                  <a:gd name="connsiteX54" fmla="*/ 294131 w 1059772"/>
                  <a:gd name="connsiteY54" fmla="*/ 1085202 h 1319003"/>
                  <a:gd name="connsiteX55" fmla="*/ 310035 w 1059772"/>
                  <a:gd name="connsiteY55" fmla="*/ 1114410 h 1319003"/>
                  <a:gd name="connsiteX56" fmla="*/ 312317 w 1059772"/>
                  <a:gd name="connsiteY56" fmla="*/ 1117583 h 1319003"/>
                  <a:gd name="connsiteX57" fmla="*/ 323049 w 1059772"/>
                  <a:gd name="connsiteY57" fmla="*/ 1148551 h 1319003"/>
                  <a:gd name="connsiteX58" fmla="*/ 255745 w 1059772"/>
                  <a:gd name="connsiteY58" fmla="*/ 1241597 h 1319003"/>
                  <a:gd name="connsiteX59" fmla="*/ 231749 w 1059772"/>
                  <a:gd name="connsiteY59" fmla="*/ 1241256 h 1319003"/>
                  <a:gd name="connsiteX60" fmla="*/ 175907 w 1059772"/>
                  <a:gd name="connsiteY60" fmla="*/ 1201964 h 1319003"/>
                  <a:gd name="connsiteX61" fmla="*/ 173033 w 1059772"/>
                  <a:gd name="connsiteY61" fmla="*/ 1195732 h 1319003"/>
                  <a:gd name="connsiteX62" fmla="*/ 151573 w 1059772"/>
                  <a:gd name="connsiteY62" fmla="*/ 1156319 h 1319003"/>
                  <a:gd name="connsiteX63" fmla="*/ 75653 w 1059772"/>
                  <a:gd name="connsiteY63" fmla="*/ 837558 h 1319003"/>
                  <a:gd name="connsiteX64" fmla="*/ 76737 w 1059772"/>
                  <a:gd name="connsiteY64" fmla="*/ 798091 h 1319003"/>
                  <a:gd name="connsiteX65" fmla="*/ 64179 w 1059772"/>
                  <a:gd name="connsiteY65" fmla="*/ 772999 h 1319003"/>
                  <a:gd name="connsiteX66" fmla="*/ 24807 w 1059772"/>
                  <a:gd name="connsiteY66" fmla="*/ 661975 h 1319003"/>
                  <a:gd name="connsiteX67" fmla="*/ 25270 w 1059772"/>
                  <a:gd name="connsiteY67" fmla="*/ 319176 h 1319003"/>
                  <a:gd name="connsiteX68" fmla="*/ 34629 w 1059772"/>
                  <a:gd name="connsiteY68" fmla="*/ 296444 h 1319003"/>
                  <a:gd name="connsiteX69" fmla="*/ 13495 w 1059772"/>
                  <a:gd name="connsiteY69" fmla="*/ 192959 h 1319003"/>
                  <a:gd name="connsiteX70" fmla="*/ 33874 w 1059772"/>
                  <a:gd name="connsiteY70" fmla="*/ 163967 h 1319003"/>
                  <a:gd name="connsiteX71" fmla="*/ 251571 w 1059772"/>
                  <a:gd name="connsiteY71" fmla="*/ 154623 h 1319003"/>
                  <a:gd name="connsiteX0" fmla="*/ 144406 w 1059772"/>
                  <a:gd name="connsiteY0" fmla="*/ 47459 h 1319003"/>
                  <a:gd name="connsiteX1" fmla="*/ 418001 w 1059772"/>
                  <a:gd name="connsiteY1" fmla="*/ 0 h 1319003"/>
                  <a:gd name="connsiteX2" fmla="*/ 377203 w 1059772"/>
                  <a:gd name="connsiteY2" fmla="*/ 199776 h 1319003"/>
                  <a:gd name="connsiteX3" fmla="*/ 391936 w 1059772"/>
                  <a:gd name="connsiteY3" fmla="*/ 201350 h 1319003"/>
                  <a:gd name="connsiteX4" fmla="*/ 557350 w 1059772"/>
                  <a:gd name="connsiteY4" fmla="*/ 265044 h 1319003"/>
                  <a:gd name="connsiteX5" fmla="*/ 560026 w 1059772"/>
                  <a:gd name="connsiteY5" fmla="*/ 266860 h 1319003"/>
                  <a:gd name="connsiteX6" fmla="*/ 562800 w 1059772"/>
                  <a:gd name="connsiteY6" fmla="*/ 266131 h 1319003"/>
                  <a:gd name="connsiteX7" fmla="*/ 855642 w 1059772"/>
                  <a:gd name="connsiteY7" fmla="*/ 276724 h 1319003"/>
                  <a:gd name="connsiteX8" fmla="*/ 855383 w 1059772"/>
                  <a:gd name="connsiteY8" fmla="*/ 277624 h 1319003"/>
                  <a:gd name="connsiteX9" fmla="*/ 865821 w 1059772"/>
                  <a:gd name="connsiteY9" fmla="*/ 280552 h 1319003"/>
                  <a:gd name="connsiteX10" fmla="*/ 884762 w 1059772"/>
                  <a:gd name="connsiteY10" fmla="*/ 290267 h 1319003"/>
                  <a:gd name="connsiteX11" fmla="*/ 915874 w 1059772"/>
                  <a:gd name="connsiteY11" fmla="*/ 435609 h 1319003"/>
                  <a:gd name="connsiteX12" fmla="*/ 809366 w 1059772"/>
                  <a:gd name="connsiteY12" fmla="*/ 482036 h 1319003"/>
                  <a:gd name="connsiteX13" fmla="*/ 797403 w 1059772"/>
                  <a:gd name="connsiteY13" fmla="*/ 478681 h 1319003"/>
                  <a:gd name="connsiteX14" fmla="*/ 797313 w 1059772"/>
                  <a:gd name="connsiteY14" fmla="*/ 478990 h 1319003"/>
                  <a:gd name="connsiteX15" fmla="*/ 538290 w 1059772"/>
                  <a:gd name="connsiteY15" fmla="*/ 493051 h 1319003"/>
                  <a:gd name="connsiteX16" fmla="*/ 520853 w 1059772"/>
                  <a:gd name="connsiteY16" fmla="*/ 501373 h 1319003"/>
                  <a:gd name="connsiteX17" fmla="*/ 532491 w 1059772"/>
                  <a:gd name="connsiteY17" fmla="*/ 524655 h 1319003"/>
                  <a:gd name="connsiteX18" fmla="*/ 918445 w 1059772"/>
                  <a:gd name="connsiteY18" fmla="*/ 747102 h 1319003"/>
                  <a:gd name="connsiteX19" fmla="*/ 952321 w 1059772"/>
                  <a:gd name="connsiteY19" fmla="*/ 744915 h 1319003"/>
                  <a:gd name="connsiteX20" fmla="*/ 957900 w 1059772"/>
                  <a:gd name="connsiteY20" fmla="*/ 743711 h 1319003"/>
                  <a:gd name="connsiteX21" fmla="*/ 976238 w 1059772"/>
                  <a:gd name="connsiteY21" fmla="*/ 743391 h 1319003"/>
                  <a:gd name="connsiteX22" fmla="*/ 1059495 w 1059772"/>
                  <a:gd name="connsiteY22" fmla="*/ 838207 h 1319003"/>
                  <a:gd name="connsiteX23" fmla="*/ 980528 w 1059772"/>
                  <a:gd name="connsiteY23" fmla="*/ 918221 h 1319003"/>
                  <a:gd name="connsiteX24" fmla="*/ 974021 w 1059772"/>
                  <a:gd name="connsiteY24" fmla="*/ 918335 h 1319003"/>
                  <a:gd name="connsiteX25" fmla="*/ 974030 w 1059772"/>
                  <a:gd name="connsiteY25" fmla="*/ 918421 h 1319003"/>
                  <a:gd name="connsiteX26" fmla="*/ 922140 w 1059772"/>
                  <a:gd name="connsiteY26" fmla="*/ 921771 h 1319003"/>
                  <a:gd name="connsiteX27" fmla="*/ 870840 w 1059772"/>
                  <a:gd name="connsiteY27" fmla="*/ 920707 h 1319003"/>
                  <a:gd name="connsiteX28" fmla="*/ 620068 w 1059772"/>
                  <a:gd name="connsiteY28" fmla="*/ 848255 h 1319003"/>
                  <a:gd name="connsiteX29" fmla="*/ 589927 w 1059772"/>
                  <a:gd name="connsiteY29" fmla="*/ 829677 h 1319003"/>
                  <a:gd name="connsiteX30" fmla="*/ 616709 w 1059772"/>
                  <a:gd name="connsiteY30" fmla="*/ 854870 h 1319003"/>
                  <a:gd name="connsiteX31" fmla="*/ 887630 w 1059772"/>
                  <a:gd name="connsiteY31" fmla="*/ 979551 h 1319003"/>
                  <a:gd name="connsiteX32" fmla="*/ 887524 w 1059772"/>
                  <a:gd name="connsiteY32" fmla="*/ 980266 h 1319003"/>
                  <a:gd name="connsiteX33" fmla="*/ 901527 w 1059772"/>
                  <a:gd name="connsiteY33" fmla="*/ 981631 h 1319003"/>
                  <a:gd name="connsiteX34" fmla="*/ 979852 w 1059772"/>
                  <a:gd name="connsiteY34" fmla="*/ 1074589 h 1319003"/>
                  <a:gd name="connsiteX35" fmla="*/ 881757 w 1059772"/>
                  <a:gd name="connsiteY35" fmla="*/ 1169473 h 1319003"/>
                  <a:gd name="connsiteX36" fmla="*/ 861988 w 1059772"/>
                  <a:gd name="connsiteY36" fmla="*/ 1167546 h 1319003"/>
                  <a:gd name="connsiteX37" fmla="*/ 857645 w 1059772"/>
                  <a:gd name="connsiteY37" fmla="*/ 1166242 h 1319003"/>
                  <a:gd name="connsiteX38" fmla="*/ 800804 w 1059772"/>
                  <a:gd name="connsiteY38" fmla="*/ 1155368 h 1319003"/>
                  <a:gd name="connsiteX39" fmla="*/ 449600 w 1059772"/>
                  <a:gd name="connsiteY39" fmla="*/ 957070 h 1319003"/>
                  <a:gd name="connsiteX40" fmla="*/ 432966 w 1059772"/>
                  <a:gd name="connsiteY40" fmla="*/ 938380 h 1319003"/>
                  <a:gd name="connsiteX41" fmla="*/ 442381 w 1059772"/>
                  <a:gd name="connsiteY41" fmla="*/ 953343 h 1319003"/>
                  <a:gd name="connsiteX42" fmla="*/ 634655 w 1059772"/>
                  <a:gd name="connsiteY42" fmla="*/ 1125537 h 1319003"/>
                  <a:gd name="connsiteX43" fmla="*/ 671306 w 1059772"/>
                  <a:gd name="connsiteY43" fmla="*/ 1143091 h 1319003"/>
                  <a:gd name="connsiteX44" fmla="*/ 680029 w 1059772"/>
                  <a:gd name="connsiteY44" fmla="*/ 1145898 h 1319003"/>
                  <a:gd name="connsiteX45" fmla="*/ 733112 w 1059772"/>
                  <a:gd name="connsiteY45" fmla="*/ 1228910 h 1319003"/>
                  <a:gd name="connsiteX46" fmla="*/ 646199 w 1059772"/>
                  <a:gd name="connsiteY46" fmla="*/ 1319003 h 1319003"/>
                  <a:gd name="connsiteX47" fmla="*/ 612368 w 1059772"/>
                  <a:gd name="connsiteY47" fmla="*/ 1311923 h 1319003"/>
                  <a:gd name="connsiteX48" fmla="*/ 608168 w 1059772"/>
                  <a:gd name="connsiteY48" fmla="*/ 1309560 h 1319003"/>
                  <a:gd name="connsiteX49" fmla="*/ 550918 w 1059772"/>
                  <a:gd name="connsiteY49" fmla="*/ 1282139 h 1319003"/>
                  <a:gd name="connsiteX50" fmla="*/ 272929 w 1059772"/>
                  <a:gd name="connsiteY50" fmla="*/ 1018008 h 1319003"/>
                  <a:gd name="connsiteX51" fmla="*/ 263877 w 1059772"/>
                  <a:gd name="connsiteY51" fmla="*/ 1001363 h 1319003"/>
                  <a:gd name="connsiteX52" fmla="*/ 260179 w 1059772"/>
                  <a:gd name="connsiteY52" fmla="*/ 999627 h 1319003"/>
                  <a:gd name="connsiteX53" fmla="*/ 265380 w 1059772"/>
                  <a:gd name="connsiteY53" fmla="*/ 1016581 h 1319003"/>
                  <a:gd name="connsiteX54" fmla="*/ 294131 w 1059772"/>
                  <a:gd name="connsiteY54" fmla="*/ 1085202 h 1319003"/>
                  <a:gd name="connsiteX55" fmla="*/ 310035 w 1059772"/>
                  <a:gd name="connsiteY55" fmla="*/ 1114410 h 1319003"/>
                  <a:gd name="connsiteX56" fmla="*/ 312317 w 1059772"/>
                  <a:gd name="connsiteY56" fmla="*/ 1117583 h 1319003"/>
                  <a:gd name="connsiteX57" fmla="*/ 323049 w 1059772"/>
                  <a:gd name="connsiteY57" fmla="*/ 1148551 h 1319003"/>
                  <a:gd name="connsiteX58" fmla="*/ 255745 w 1059772"/>
                  <a:gd name="connsiteY58" fmla="*/ 1241597 h 1319003"/>
                  <a:gd name="connsiteX59" fmla="*/ 231749 w 1059772"/>
                  <a:gd name="connsiteY59" fmla="*/ 1241256 h 1319003"/>
                  <a:gd name="connsiteX60" fmla="*/ 175907 w 1059772"/>
                  <a:gd name="connsiteY60" fmla="*/ 1201964 h 1319003"/>
                  <a:gd name="connsiteX61" fmla="*/ 173033 w 1059772"/>
                  <a:gd name="connsiteY61" fmla="*/ 1195732 h 1319003"/>
                  <a:gd name="connsiteX62" fmla="*/ 151573 w 1059772"/>
                  <a:gd name="connsiteY62" fmla="*/ 1156319 h 1319003"/>
                  <a:gd name="connsiteX63" fmla="*/ 75653 w 1059772"/>
                  <a:gd name="connsiteY63" fmla="*/ 837558 h 1319003"/>
                  <a:gd name="connsiteX64" fmla="*/ 76737 w 1059772"/>
                  <a:gd name="connsiteY64" fmla="*/ 798091 h 1319003"/>
                  <a:gd name="connsiteX65" fmla="*/ 64179 w 1059772"/>
                  <a:gd name="connsiteY65" fmla="*/ 772999 h 1319003"/>
                  <a:gd name="connsiteX66" fmla="*/ 24807 w 1059772"/>
                  <a:gd name="connsiteY66" fmla="*/ 661975 h 1319003"/>
                  <a:gd name="connsiteX67" fmla="*/ 25270 w 1059772"/>
                  <a:gd name="connsiteY67" fmla="*/ 319176 h 1319003"/>
                  <a:gd name="connsiteX68" fmla="*/ 34629 w 1059772"/>
                  <a:gd name="connsiteY68" fmla="*/ 296444 h 1319003"/>
                  <a:gd name="connsiteX69" fmla="*/ 13495 w 1059772"/>
                  <a:gd name="connsiteY69" fmla="*/ 192959 h 1319003"/>
                  <a:gd name="connsiteX70" fmla="*/ 33874 w 1059772"/>
                  <a:gd name="connsiteY70" fmla="*/ 163967 h 1319003"/>
                  <a:gd name="connsiteX0" fmla="*/ 418001 w 1059772"/>
                  <a:gd name="connsiteY0" fmla="*/ 0 h 1319003"/>
                  <a:gd name="connsiteX1" fmla="*/ 377203 w 1059772"/>
                  <a:gd name="connsiteY1" fmla="*/ 199776 h 1319003"/>
                  <a:gd name="connsiteX2" fmla="*/ 391936 w 1059772"/>
                  <a:gd name="connsiteY2" fmla="*/ 201350 h 1319003"/>
                  <a:gd name="connsiteX3" fmla="*/ 557350 w 1059772"/>
                  <a:gd name="connsiteY3" fmla="*/ 265044 h 1319003"/>
                  <a:gd name="connsiteX4" fmla="*/ 560026 w 1059772"/>
                  <a:gd name="connsiteY4" fmla="*/ 266860 h 1319003"/>
                  <a:gd name="connsiteX5" fmla="*/ 562800 w 1059772"/>
                  <a:gd name="connsiteY5" fmla="*/ 266131 h 1319003"/>
                  <a:gd name="connsiteX6" fmla="*/ 855642 w 1059772"/>
                  <a:gd name="connsiteY6" fmla="*/ 276724 h 1319003"/>
                  <a:gd name="connsiteX7" fmla="*/ 855383 w 1059772"/>
                  <a:gd name="connsiteY7" fmla="*/ 277624 h 1319003"/>
                  <a:gd name="connsiteX8" fmla="*/ 865821 w 1059772"/>
                  <a:gd name="connsiteY8" fmla="*/ 280552 h 1319003"/>
                  <a:gd name="connsiteX9" fmla="*/ 884762 w 1059772"/>
                  <a:gd name="connsiteY9" fmla="*/ 290267 h 1319003"/>
                  <a:gd name="connsiteX10" fmla="*/ 915874 w 1059772"/>
                  <a:gd name="connsiteY10" fmla="*/ 435609 h 1319003"/>
                  <a:gd name="connsiteX11" fmla="*/ 809366 w 1059772"/>
                  <a:gd name="connsiteY11" fmla="*/ 482036 h 1319003"/>
                  <a:gd name="connsiteX12" fmla="*/ 797403 w 1059772"/>
                  <a:gd name="connsiteY12" fmla="*/ 478681 h 1319003"/>
                  <a:gd name="connsiteX13" fmla="*/ 797313 w 1059772"/>
                  <a:gd name="connsiteY13" fmla="*/ 478990 h 1319003"/>
                  <a:gd name="connsiteX14" fmla="*/ 538290 w 1059772"/>
                  <a:gd name="connsiteY14" fmla="*/ 493051 h 1319003"/>
                  <a:gd name="connsiteX15" fmla="*/ 520853 w 1059772"/>
                  <a:gd name="connsiteY15" fmla="*/ 501373 h 1319003"/>
                  <a:gd name="connsiteX16" fmla="*/ 532491 w 1059772"/>
                  <a:gd name="connsiteY16" fmla="*/ 524655 h 1319003"/>
                  <a:gd name="connsiteX17" fmla="*/ 918445 w 1059772"/>
                  <a:gd name="connsiteY17" fmla="*/ 747102 h 1319003"/>
                  <a:gd name="connsiteX18" fmla="*/ 952321 w 1059772"/>
                  <a:gd name="connsiteY18" fmla="*/ 744915 h 1319003"/>
                  <a:gd name="connsiteX19" fmla="*/ 957900 w 1059772"/>
                  <a:gd name="connsiteY19" fmla="*/ 743711 h 1319003"/>
                  <a:gd name="connsiteX20" fmla="*/ 976238 w 1059772"/>
                  <a:gd name="connsiteY20" fmla="*/ 743391 h 1319003"/>
                  <a:gd name="connsiteX21" fmla="*/ 1059495 w 1059772"/>
                  <a:gd name="connsiteY21" fmla="*/ 838207 h 1319003"/>
                  <a:gd name="connsiteX22" fmla="*/ 980528 w 1059772"/>
                  <a:gd name="connsiteY22" fmla="*/ 918221 h 1319003"/>
                  <a:gd name="connsiteX23" fmla="*/ 974021 w 1059772"/>
                  <a:gd name="connsiteY23" fmla="*/ 918335 h 1319003"/>
                  <a:gd name="connsiteX24" fmla="*/ 974030 w 1059772"/>
                  <a:gd name="connsiteY24" fmla="*/ 918421 h 1319003"/>
                  <a:gd name="connsiteX25" fmla="*/ 922140 w 1059772"/>
                  <a:gd name="connsiteY25" fmla="*/ 921771 h 1319003"/>
                  <a:gd name="connsiteX26" fmla="*/ 870840 w 1059772"/>
                  <a:gd name="connsiteY26" fmla="*/ 920707 h 1319003"/>
                  <a:gd name="connsiteX27" fmla="*/ 620068 w 1059772"/>
                  <a:gd name="connsiteY27" fmla="*/ 848255 h 1319003"/>
                  <a:gd name="connsiteX28" fmla="*/ 589927 w 1059772"/>
                  <a:gd name="connsiteY28" fmla="*/ 829677 h 1319003"/>
                  <a:gd name="connsiteX29" fmla="*/ 616709 w 1059772"/>
                  <a:gd name="connsiteY29" fmla="*/ 854870 h 1319003"/>
                  <a:gd name="connsiteX30" fmla="*/ 887630 w 1059772"/>
                  <a:gd name="connsiteY30" fmla="*/ 979551 h 1319003"/>
                  <a:gd name="connsiteX31" fmla="*/ 887524 w 1059772"/>
                  <a:gd name="connsiteY31" fmla="*/ 980266 h 1319003"/>
                  <a:gd name="connsiteX32" fmla="*/ 901527 w 1059772"/>
                  <a:gd name="connsiteY32" fmla="*/ 981631 h 1319003"/>
                  <a:gd name="connsiteX33" fmla="*/ 979852 w 1059772"/>
                  <a:gd name="connsiteY33" fmla="*/ 1074589 h 1319003"/>
                  <a:gd name="connsiteX34" fmla="*/ 881757 w 1059772"/>
                  <a:gd name="connsiteY34" fmla="*/ 1169473 h 1319003"/>
                  <a:gd name="connsiteX35" fmla="*/ 861988 w 1059772"/>
                  <a:gd name="connsiteY35" fmla="*/ 1167546 h 1319003"/>
                  <a:gd name="connsiteX36" fmla="*/ 857645 w 1059772"/>
                  <a:gd name="connsiteY36" fmla="*/ 1166242 h 1319003"/>
                  <a:gd name="connsiteX37" fmla="*/ 800804 w 1059772"/>
                  <a:gd name="connsiteY37" fmla="*/ 1155368 h 1319003"/>
                  <a:gd name="connsiteX38" fmla="*/ 449600 w 1059772"/>
                  <a:gd name="connsiteY38" fmla="*/ 957070 h 1319003"/>
                  <a:gd name="connsiteX39" fmla="*/ 432966 w 1059772"/>
                  <a:gd name="connsiteY39" fmla="*/ 938380 h 1319003"/>
                  <a:gd name="connsiteX40" fmla="*/ 442381 w 1059772"/>
                  <a:gd name="connsiteY40" fmla="*/ 953343 h 1319003"/>
                  <a:gd name="connsiteX41" fmla="*/ 634655 w 1059772"/>
                  <a:gd name="connsiteY41" fmla="*/ 1125537 h 1319003"/>
                  <a:gd name="connsiteX42" fmla="*/ 671306 w 1059772"/>
                  <a:gd name="connsiteY42" fmla="*/ 1143091 h 1319003"/>
                  <a:gd name="connsiteX43" fmla="*/ 680029 w 1059772"/>
                  <a:gd name="connsiteY43" fmla="*/ 1145898 h 1319003"/>
                  <a:gd name="connsiteX44" fmla="*/ 733112 w 1059772"/>
                  <a:gd name="connsiteY44" fmla="*/ 1228910 h 1319003"/>
                  <a:gd name="connsiteX45" fmla="*/ 646199 w 1059772"/>
                  <a:gd name="connsiteY45" fmla="*/ 1319003 h 1319003"/>
                  <a:gd name="connsiteX46" fmla="*/ 612368 w 1059772"/>
                  <a:gd name="connsiteY46" fmla="*/ 1311923 h 1319003"/>
                  <a:gd name="connsiteX47" fmla="*/ 608168 w 1059772"/>
                  <a:gd name="connsiteY47" fmla="*/ 1309560 h 1319003"/>
                  <a:gd name="connsiteX48" fmla="*/ 550918 w 1059772"/>
                  <a:gd name="connsiteY48" fmla="*/ 1282139 h 1319003"/>
                  <a:gd name="connsiteX49" fmla="*/ 272929 w 1059772"/>
                  <a:gd name="connsiteY49" fmla="*/ 1018008 h 1319003"/>
                  <a:gd name="connsiteX50" fmla="*/ 263877 w 1059772"/>
                  <a:gd name="connsiteY50" fmla="*/ 1001363 h 1319003"/>
                  <a:gd name="connsiteX51" fmla="*/ 260179 w 1059772"/>
                  <a:gd name="connsiteY51" fmla="*/ 999627 h 1319003"/>
                  <a:gd name="connsiteX52" fmla="*/ 265380 w 1059772"/>
                  <a:gd name="connsiteY52" fmla="*/ 1016581 h 1319003"/>
                  <a:gd name="connsiteX53" fmla="*/ 294131 w 1059772"/>
                  <a:gd name="connsiteY53" fmla="*/ 1085202 h 1319003"/>
                  <a:gd name="connsiteX54" fmla="*/ 310035 w 1059772"/>
                  <a:gd name="connsiteY54" fmla="*/ 1114410 h 1319003"/>
                  <a:gd name="connsiteX55" fmla="*/ 312317 w 1059772"/>
                  <a:gd name="connsiteY55" fmla="*/ 1117583 h 1319003"/>
                  <a:gd name="connsiteX56" fmla="*/ 323049 w 1059772"/>
                  <a:gd name="connsiteY56" fmla="*/ 1148551 h 1319003"/>
                  <a:gd name="connsiteX57" fmla="*/ 255745 w 1059772"/>
                  <a:gd name="connsiteY57" fmla="*/ 1241597 h 1319003"/>
                  <a:gd name="connsiteX58" fmla="*/ 231749 w 1059772"/>
                  <a:gd name="connsiteY58" fmla="*/ 1241256 h 1319003"/>
                  <a:gd name="connsiteX59" fmla="*/ 175907 w 1059772"/>
                  <a:gd name="connsiteY59" fmla="*/ 1201964 h 1319003"/>
                  <a:gd name="connsiteX60" fmla="*/ 173033 w 1059772"/>
                  <a:gd name="connsiteY60" fmla="*/ 1195732 h 1319003"/>
                  <a:gd name="connsiteX61" fmla="*/ 151573 w 1059772"/>
                  <a:gd name="connsiteY61" fmla="*/ 1156319 h 1319003"/>
                  <a:gd name="connsiteX62" fmla="*/ 75653 w 1059772"/>
                  <a:gd name="connsiteY62" fmla="*/ 837558 h 1319003"/>
                  <a:gd name="connsiteX63" fmla="*/ 76737 w 1059772"/>
                  <a:gd name="connsiteY63" fmla="*/ 798091 h 1319003"/>
                  <a:gd name="connsiteX64" fmla="*/ 64179 w 1059772"/>
                  <a:gd name="connsiteY64" fmla="*/ 772999 h 1319003"/>
                  <a:gd name="connsiteX65" fmla="*/ 24807 w 1059772"/>
                  <a:gd name="connsiteY65" fmla="*/ 661975 h 1319003"/>
                  <a:gd name="connsiteX66" fmla="*/ 25270 w 1059772"/>
                  <a:gd name="connsiteY66" fmla="*/ 319176 h 1319003"/>
                  <a:gd name="connsiteX67" fmla="*/ 34629 w 1059772"/>
                  <a:gd name="connsiteY67" fmla="*/ 296444 h 1319003"/>
                  <a:gd name="connsiteX68" fmla="*/ 13495 w 1059772"/>
                  <a:gd name="connsiteY68" fmla="*/ 192959 h 1319003"/>
                  <a:gd name="connsiteX69" fmla="*/ 33874 w 1059772"/>
                  <a:gd name="connsiteY69" fmla="*/ 163967 h 1319003"/>
                  <a:gd name="connsiteX0" fmla="*/ 309081 w 1059772"/>
                  <a:gd name="connsiteY0" fmla="*/ 0 h 1483971"/>
                  <a:gd name="connsiteX1" fmla="*/ 377203 w 1059772"/>
                  <a:gd name="connsiteY1" fmla="*/ 364744 h 1483971"/>
                  <a:gd name="connsiteX2" fmla="*/ 391936 w 1059772"/>
                  <a:gd name="connsiteY2" fmla="*/ 366318 h 1483971"/>
                  <a:gd name="connsiteX3" fmla="*/ 557350 w 1059772"/>
                  <a:gd name="connsiteY3" fmla="*/ 430012 h 1483971"/>
                  <a:gd name="connsiteX4" fmla="*/ 560026 w 1059772"/>
                  <a:gd name="connsiteY4" fmla="*/ 431828 h 1483971"/>
                  <a:gd name="connsiteX5" fmla="*/ 562800 w 1059772"/>
                  <a:gd name="connsiteY5" fmla="*/ 431099 h 1483971"/>
                  <a:gd name="connsiteX6" fmla="*/ 855642 w 1059772"/>
                  <a:gd name="connsiteY6" fmla="*/ 441692 h 1483971"/>
                  <a:gd name="connsiteX7" fmla="*/ 855383 w 1059772"/>
                  <a:gd name="connsiteY7" fmla="*/ 442592 h 1483971"/>
                  <a:gd name="connsiteX8" fmla="*/ 865821 w 1059772"/>
                  <a:gd name="connsiteY8" fmla="*/ 445520 h 1483971"/>
                  <a:gd name="connsiteX9" fmla="*/ 884762 w 1059772"/>
                  <a:gd name="connsiteY9" fmla="*/ 455235 h 1483971"/>
                  <a:gd name="connsiteX10" fmla="*/ 915874 w 1059772"/>
                  <a:gd name="connsiteY10" fmla="*/ 600577 h 1483971"/>
                  <a:gd name="connsiteX11" fmla="*/ 809366 w 1059772"/>
                  <a:gd name="connsiteY11" fmla="*/ 647004 h 1483971"/>
                  <a:gd name="connsiteX12" fmla="*/ 797403 w 1059772"/>
                  <a:gd name="connsiteY12" fmla="*/ 643649 h 1483971"/>
                  <a:gd name="connsiteX13" fmla="*/ 797313 w 1059772"/>
                  <a:gd name="connsiteY13" fmla="*/ 643958 h 1483971"/>
                  <a:gd name="connsiteX14" fmla="*/ 538290 w 1059772"/>
                  <a:gd name="connsiteY14" fmla="*/ 658019 h 1483971"/>
                  <a:gd name="connsiteX15" fmla="*/ 520853 w 1059772"/>
                  <a:gd name="connsiteY15" fmla="*/ 666341 h 1483971"/>
                  <a:gd name="connsiteX16" fmla="*/ 532491 w 1059772"/>
                  <a:gd name="connsiteY16" fmla="*/ 689623 h 1483971"/>
                  <a:gd name="connsiteX17" fmla="*/ 918445 w 1059772"/>
                  <a:gd name="connsiteY17" fmla="*/ 912070 h 1483971"/>
                  <a:gd name="connsiteX18" fmla="*/ 952321 w 1059772"/>
                  <a:gd name="connsiteY18" fmla="*/ 909883 h 1483971"/>
                  <a:gd name="connsiteX19" fmla="*/ 957900 w 1059772"/>
                  <a:gd name="connsiteY19" fmla="*/ 908679 h 1483971"/>
                  <a:gd name="connsiteX20" fmla="*/ 976238 w 1059772"/>
                  <a:gd name="connsiteY20" fmla="*/ 908359 h 1483971"/>
                  <a:gd name="connsiteX21" fmla="*/ 1059495 w 1059772"/>
                  <a:gd name="connsiteY21" fmla="*/ 1003175 h 1483971"/>
                  <a:gd name="connsiteX22" fmla="*/ 980528 w 1059772"/>
                  <a:gd name="connsiteY22" fmla="*/ 1083189 h 1483971"/>
                  <a:gd name="connsiteX23" fmla="*/ 974021 w 1059772"/>
                  <a:gd name="connsiteY23" fmla="*/ 1083303 h 1483971"/>
                  <a:gd name="connsiteX24" fmla="*/ 974030 w 1059772"/>
                  <a:gd name="connsiteY24" fmla="*/ 1083389 h 1483971"/>
                  <a:gd name="connsiteX25" fmla="*/ 922140 w 1059772"/>
                  <a:gd name="connsiteY25" fmla="*/ 1086739 h 1483971"/>
                  <a:gd name="connsiteX26" fmla="*/ 870840 w 1059772"/>
                  <a:gd name="connsiteY26" fmla="*/ 1085675 h 1483971"/>
                  <a:gd name="connsiteX27" fmla="*/ 620068 w 1059772"/>
                  <a:gd name="connsiteY27" fmla="*/ 1013223 h 1483971"/>
                  <a:gd name="connsiteX28" fmla="*/ 589927 w 1059772"/>
                  <a:gd name="connsiteY28" fmla="*/ 994645 h 1483971"/>
                  <a:gd name="connsiteX29" fmla="*/ 616709 w 1059772"/>
                  <a:gd name="connsiteY29" fmla="*/ 1019838 h 1483971"/>
                  <a:gd name="connsiteX30" fmla="*/ 887630 w 1059772"/>
                  <a:gd name="connsiteY30" fmla="*/ 1144519 h 1483971"/>
                  <a:gd name="connsiteX31" fmla="*/ 887524 w 1059772"/>
                  <a:gd name="connsiteY31" fmla="*/ 1145234 h 1483971"/>
                  <a:gd name="connsiteX32" fmla="*/ 901527 w 1059772"/>
                  <a:gd name="connsiteY32" fmla="*/ 1146599 h 1483971"/>
                  <a:gd name="connsiteX33" fmla="*/ 979852 w 1059772"/>
                  <a:gd name="connsiteY33" fmla="*/ 1239557 h 1483971"/>
                  <a:gd name="connsiteX34" fmla="*/ 881757 w 1059772"/>
                  <a:gd name="connsiteY34" fmla="*/ 1334441 h 1483971"/>
                  <a:gd name="connsiteX35" fmla="*/ 861988 w 1059772"/>
                  <a:gd name="connsiteY35" fmla="*/ 1332514 h 1483971"/>
                  <a:gd name="connsiteX36" fmla="*/ 857645 w 1059772"/>
                  <a:gd name="connsiteY36" fmla="*/ 1331210 h 1483971"/>
                  <a:gd name="connsiteX37" fmla="*/ 800804 w 1059772"/>
                  <a:gd name="connsiteY37" fmla="*/ 1320336 h 1483971"/>
                  <a:gd name="connsiteX38" fmla="*/ 449600 w 1059772"/>
                  <a:gd name="connsiteY38" fmla="*/ 1122038 h 1483971"/>
                  <a:gd name="connsiteX39" fmla="*/ 432966 w 1059772"/>
                  <a:gd name="connsiteY39" fmla="*/ 1103348 h 1483971"/>
                  <a:gd name="connsiteX40" fmla="*/ 442381 w 1059772"/>
                  <a:gd name="connsiteY40" fmla="*/ 1118311 h 1483971"/>
                  <a:gd name="connsiteX41" fmla="*/ 634655 w 1059772"/>
                  <a:gd name="connsiteY41" fmla="*/ 1290505 h 1483971"/>
                  <a:gd name="connsiteX42" fmla="*/ 671306 w 1059772"/>
                  <a:gd name="connsiteY42" fmla="*/ 1308059 h 1483971"/>
                  <a:gd name="connsiteX43" fmla="*/ 680029 w 1059772"/>
                  <a:gd name="connsiteY43" fmla="*/ 1310866 h 1483971"/>
                  <a:gd name="connsiteX44" fmla="*/ 733112 w 1059772"/>
                  <a:gd name="connsiteY44" fmla="*/ 1393878 h 1483971"/>
                  <a:gd name="connsiteX45" fmla="*/ 646199 w 1059772"/>
                  <a:gd name="connsiteY45" fmla="*/ 1483971 h 1483971"/>
                  <a:gd name="connsiteX46" fmla="*/ 612368 w 1059772"/>
                  <a:gd name="connsiteY46" fmla="*/ 1476891 h 1483971"/>
                  <a:gd name="connsiteX47" fmla="*/ 608168 w 1059772"/>
                  <a:gd name="connsiteY47" fmla="*/ 1474528 h 1483971"/>
                  <a:gd name="connsiteX48" fmla="*/ 550918 w 1059772"/>
                  <a:gd name="connsiteY48" fmla="*/ 1447107 h 1483971"/>
                  <a:gd name="connsiteX49" fmla="*/ 272929 w 1059772"/>
                  <a:gd name="connsiteY49" fmla="*/ 1182976 h 1483971"/>
                  <a:gd name="connsiteX50" fmla="*/ 263877 w 1059772"/>
                  <a:gd name="connsiteY50" fmla="*/ 1166331 h 1483971"/>
                  <a:gd name="connsiteX51" fmla="*/ 260179 w 1059772"/>
                  <a:gd name="connsiteY51" fmla="*/ 1164595 h 1483971"/>
                  <a:gd name="connsiteX52" fmla="*/ 265380 w 1059772"/>
                  <a:gd name="connsiteY52" fmla="*/ 1181549 h 1483971"/>
                  <a:gd name="connsiteX53" fmla="*/ 294131 w 1059772"/>
                  <a:gd name="connsiteY53" fmla="*/ 1250170 h 1483971"/>
                  <a:gd name="connsiteX54" fmla="*/ 310035 w 1059772"/>
                  <a:gd name="connsiteY54" fmla="*/ 1279378 h 1483971"/>
                  <a:gd name="connsiteX55" fmla="*/ 312317 w 1059772"/>
                  <a:gd name="connsiteY55" fmla="*/ 1282551 h 1483971"/>
                  <a:gd name="connsiteX56" fmla="*/ 323049 w 1059772"/>
                  <a:gd name="connsiteY56" fmla="*/ 1313519 h 1483971"/>
                  <a:gd name="connsiteX57" fmla="*/ 255745 w 1059772"/>
                  <a:gd name="connsiteY57" fmla="*/ 1406565 h 1483971"/>
                  <a:gd name="connsiteX58" fmla="*/ 231749 w 1059772"/>
                  <a:gd name="connsiteY58" fmla="*/ 1406224 h 1483971"/>
                  <a:gd name="connsiteX59" fmla="*/ 175907 w 1059772"/>
                  <a:gd name="connsiteY59" fmla="*/ 1366932 h 1483971"/>
                  <a:gd name="connsiteX60" fmla="*/ 173033 w 1059772"/>
                  <a:gd name="connsiteY60" fmla="*/ 1360700 h 1483971"/>
                  <a:gd name="connsiteX61" fmla="*/ 151573 w 1059772"/>
                  <a:gd name="connsiteY61" fmla="*/ 1321287 h 1483971"/>
                  <a:gd name="connsiteX62" fmla="*/ 75653 w 1059772"/>
                  <a:gd name="connsiteY62" fmla="*/ 1002526 h 1483971"/>
                  <a:gd name="connsiteX63" fmla="*/ 76737 w 1059772"/>
                  <a:gd name="connsiteY63" fmla="*/ 963059 h 1483971"/>
                  <a:gd name="connsiteX64" fmla="*/ 64179 w 1059772"/>
                  <a:gd name="connsiteY64" fmla="*/ 937967 h 1483971"/>
                  <a:gd name="connsiteX65" fmla="*/ 24807 w 1059772"/>
                  <a:gd name="connsiteY65" fmla="*/ 826943 h 1483971"/>
                  <a:gd name="connsiteX66" fmla="*/ 25270 w 1059772"/>
                  <a:gd name="connsiteY66" fmla="*/ 484144 h 1483971"/>
                  <a:gd name="connsiteX67" fmla="*/ 34629 w 1059772"/>
                  <a:gd name="connsiteY67" fmla="*/ 461412 h 1483971"/>
                  <a:gd name="connsiteX68" fmla="*/ 13495 w 1059772"/>
                  <a:gd name="connsiteY68" fmla="*/ 357927 h 1483971"/>
                  <a:gd name="connsiteX69" fmla="*/ 33874 w 1059772"/>
                  <a:gd name="connsiteY69" fmla="*/ 328935 h 1483971"/>
                  <a:gd name="connsiteX0" fmla="*/ 398449 w 1149140"/>
                  <a:gd name="connsiteY0" fmla="*/ 0 h 1483971"/>
                  <a:gd name="connsiteX1" fmla="*/ 466571 w 1149140"/>
                  <a:gd name="connsiteY1" fmla="*/ 364744 h 1483971"/>
                  <a:gd name="connsiteX2" fmla="*/ 481304 w 1149140"/>
                  <a:gd name="connsiteY2" fmla="*/ 366318 h 1483971"/>
                  <a:gd name="connsiteX3" fmla="*/ 646718 w 1149140"/>
                  <a:gd name="connsiteY3" fmla="*/ 430012 h 1483971"/>
                  <a:gd name="connsiteX4" fmla="*/ 649394 w 1149140"/>
                  <a:gd name="connsiteY4" fmla="*/ 431828 h 1483971"/>
                  <a:gd name="connsiteX5" fmla="*/ 652168 w 1149140"/>
                  <a:gd name="connsiteY5" fmla="*/ 431099 h 1483971"/>
                  <a:gd name="connsiteX6" fmla="*/ 945010 w 1149140"/>
                  <a:gd name="connsiteY6" fmla="*/ 441692 h 1483971"/>
                  <a:gd name="connsiteX7" fmla="*/ 944751 w 1149140"/>
                  <a:gd name="connsiteY7" fmla="*/ 442592 h 1483971"/>
                  <a:gd name="connsiteX8" fmla="*/ 955189 w 1149140"/>
                  <a:gd name="connsiteY8" fmla="*/ 445520 h 1483971"/>
                  <a:gd name="connsiteX9" fmla="*/ 974130 w 1149140"/>
                  <a:gd name="connsiteY9" fmla="*/ 455235 h 1483971"/>
                  <a:gd name="connsiteX10" fmla="*/ 1005242 w 1149140"/>
                  <a:gd name="connsiteY10" fmla="*/ 600577 h 1483971"/>
                  <a:gd name="connsiteX11" fmla="*/ 898734 w 1149140"/>
                  <a:gd name="connsiteY11" fmla="*/ 647004 h 1483971"/>
                  <a:gd name="connsiteX12" fmla="*/ 886771 w 1149140"/>
                  <a:gd name="connsiteY12" fmla="*/ 643649 h 1483971"/>
                  <a:gd name="connsiteX13" fmla="*/ 886681 w 1149140"/>
                  <a:gd name="connsiteY13" fmla="*/ 643958 h 1483971"/>
                  <a:gd name="connsiteX14" fmla="*/ 627658 w 1149140"/>
                  <a:gd name="connsiteY14" fmla="*/ 658019 h 1483971"/>
                  <a:gd name="connsiteX15" fmla="*/ 610221 w 1149140"/>
                  <a:gd name="connsiteY15" fmla="*/ 666341 h 1483971"/>
                  <a:gd name="connsiteX16" fmla="*/ 621859 w 1149140"/>
                  <a:gd name="connsiteY16" fmla="*/ 689623 h 1483971"/>
                  <a:gd name="connsiteX17" fmla="*/ 1007813 w 1149140"/>
                  <a:gd name="connsiteY17" fmla="*/ 912070 h 1483971"/>
                  <a:gd name="connsiteX18" fmla="*/ 1041689 w 1149140"/>
                  <a:gd name="connsiteY18" fmla="*/ 909883 h 1483971"/>
                  <a:gd name="connsiteX19" fmla="*/ 1047268 w 1149140"/>
                  <a:gd name="connsiteY19" fmla="*/ 908679 h 1483971"/>
                  <a:gd name="connsiteX20" fmla="*/ 1065606 w 1149140"/>
                  <a:gd name="connsiteY20" fmla="*/ 908359 h 1483971"/>
                  <a:gd name="connsiteX21" fmla="*/ 1148863 w 1149140"/>
                  <a:gd name="connsiteY21" fmla="*/ 1003175 h 1483971"/>
                  <a:gd name="connsiteX22" fmla="*/ 1069896 w 1149140"/>
                  <a:gd name="connsiteY22" fmla="*/ 1083189 h 1483971"/>
                  <a:gd name="connsiteX23" fmla="*/ 1063389 w 1149140"/>
                  <a:gd name="connsiteY23" fmla="*/ 1083303 h 1483971"/>
                  <a:gd name="connsiteX24" fmla="*/ 1063398 w 1149140"/>
                  <a:gd name="connsiteY24" fmla="*/ 1083389 h 1483971"/>
                  <a:gd name="connsiteX25" fmla="*/ 1011508 w 1149140"/>
                  <a:gd name="connsiteY25" fmla="*/ 1086739 h 1483971"/>
                  <a:gd name="connsiteX26" fmla="*/ 960208 w 1149140"/>
                  <a:gd name="connsiteY26" fmla="*/ 1085675 h 1483971"/>
                  <a:gd name="connsiteX27" fmla="*/ 709436 w 1149140"/>
                  <a:gd name="connsiteY27" fmla="*/ 1013223 h 1483971"/>
                  <a:gd name="connsiteX28" fmla="*/ 679295 w 1149140"/>
                  <a:gd name="connsiteY28" fmla="*/ 994645 h 1483971"/>
                  <a:gd name="connsiteX29" fmla="*/ 706077 w 1149140"/>
                  <a:gd name="connsiteY29" fmla="*/ 1019838 h 1483971"/>
                  <a:gd name="connsiteX30" fmla="*/ 976998 w 1149140"/>
                  <a:gd name="connsiteY30" fmla="*/ 1144519 h 1483971"/>
                  <a:gd name="connsiteX31" fmla="*/ 976892 w 1149140"/>
                  <a:gd name="connsiteY31" fmla="*/ 1145234 h 1483971"/>
                  <a:gd name="connsiteX32" fmla="*/ 990895 w 1149140"/>
                  <a:gd name="connsiteY32" fmla="*/ 1146599 h 1483971"/>
                  <a:gd name="connsiteX33" fmla="*/ 1069220 w 1149140"/>
                  <a:gd name="connsiteY33" fmla="*/ 1239557 h 1483971"/>
                  <a:gd name="connsiteX34" fmla="*/ 971125 w 1149140"/>
                  <a:gd name="connsiteY34" fmla="*/ 1334441 h 1483971"/>
                  <a:gd name="connsiteX35" fmla="*/ 951356 w 1149140"/>
                  <a:gd name="connsiteY35" fmla="*/ 1332514 h 1483971"/>
                  <a:gd name="connsiteX36" fmla="*/ 947013 w 1149140"/>
                  <a:gd name="connsiteY36" fmla="*/ 1331210 h 1483971"/>
                  <a:gd name="connsiteX37" fmla="*/ 890172 w 1149140"/>
                  <a:gd name="connsiteY37" fmla="*/ 1320336 h 1483971"/>
                  <a:gd name="connsiteX38" fmla="*/ 538968 w 1149140"/>
                  <a:gd name="connsiteY38" fmla="*/ 1122038 h 1483971"/>
                  <a:gd name="connsiteX39" fmla="*/ 522334 w 1149140"/>
                  <a:gd name="connsiteY39" fmla="*/ 1103348 h 1483971"/>
                  <a:gd name="connsiteX40" fmla="*/ 531749 w 1149140"/>
                  <a:gd name="connsiteY40" fmla="*/ 1118311 h 1483971"/>
                  <a:gd name="connsiteX41" fmla="*/ 724023 w 1149140"/>
                  <a:gd name="connsiteY41" fmla="*/ 1290505 h 1483971"/>
                  <a:gd name="connsiteX42" fmla="*/ 760674 w 1149140"/>
                  <a:gd name="connsiteY42" fmla="*/ 1308059 h 1483971"/>
                  <a:gd name="connsiteX43" fmla="*/ 769397 w 1149140"/>
                  <a:gd name="connsiteY43" fmla="*/ 1310866 h 1483971"/>
                  <a:gd name="connsiteX44" fmla="*/ 822480 w 1149140"/>
                  <a:gd name="connsiteY44" fmla="*/ 1393878 h 1483971"/>
                  <a:gd name="connsiteX45" fmla="*/ 735567 w 1149140"/>
                  <a:gd name="connsiteY45" fmla="*/ 1483971 h 1483971"/>
                  <a:gd name="connsiteX46" fmla="*/ 701736 w 1149140"/>
                  <a:gd name="connsiteY46" fmla="*/ 1476891 h 1483971"/>
                  <a:gd name="connsiteX47" fmla="*/ 697536 w 1149140"/>
                  <a:gd name="connsiteY47" fmla="*/ 1474528 h 1483971"/>
                  <a:gd name="connsiteX48" fmla="*/ 640286 w 1149140"/>
                  <a:gd name="connsiteY48" fmla="*/ 1447107 h 1483971"/>
                  <a:gd name="connsiteX49" fmla="*/ 362297 w 1149140"/>
                  <a:gd name="connsiteY49" fmla="*/ 1182976 h 1483971"/>
                  <a:gd name="connsiteX50" fmla="*/ 353245 w 1149140"/>
                  <a:gd name="connsiteY50" fmla="*/ 1166331 h 1483971"/>
                  <a:gd name="connsiteX51" fmla="*/ 349547 w 1149140"/>
                  <a:gd name="connsiteY51" fmla="*/ 1164595 h 1483971"/>
                  <a:gd name="connsiteX52" fmla="*/ 354748 w 1149140"/>
                  <a:gd name="connsiteY52" fmla="*/ 1181549 h 1483971"/>
                  <a:gd name="connsiteX53" fmla="*/ 383499 w 1149140"/>
                  <a:gd name="connsiteY53" fmla="*/ 1250170 h 1483971"/>
                  <a:gd name="connsiteX54" fmla="*/ 399403 w 1149140"/>
                  <a:gd name="connsiteY54" fmla="*/ 1279378 h 1483971"/>
                  <a:gd name="connsiteX55" fmla="*/ 401685 w 1149140"/>
                  <a:gd name="connsiteY55" fmla="*/ 1282551 h 1483971"/>
                  <a:gd name="connsiteX56" fmla="*/ 412417 w 1149140"/>
                  <a:gd name="connsiteY56" fmla="*/ 1313519 h 1483971"/>
                  <a:gd name="connsiteX57" fmla="*/ 345113 w 1149140"/>
                  <a:gd name="connsiteY57" fmla="*/ 1406565 h 1483971"/>
                  <a:gd name="connsiteX58" fmla="*/ 321117 w 1149140"/>
                  <a:gd name="connsiteY58" fmla="*/ 1406224 h 1483971"/>
                  <a:gd name="connsiteX59" fmla="*/ 265275 w 1149140"/>
                  <a:gd name="connsiteY59" fmla="*/ 1366932 h 1483971"/>
                  <a:gd name="connsiteX60" fmla="*/ 262401 w 1149140"/>
                  <a:gd name="connsiteY60" fmla="*/ 1360700 h 1483971"/>
                  <a:gd name="connsiteX61" fmla="*/ 240941 w 1149140"/>
                  <a:gd name="connsiteY61" fmla="*/ 1321287 h 1483971"/>
                  <a:gd name="connsiteX62" fmla="*/ 165021 w 1149140"/>
                  <a:gd name="connsiteY62" fmla="*/ 1002526 h 1483971"/>
                  <a:gd name="connsiteX63" fmla="*/ 166105 w 1149140"/>
                  <a:gd name="connsiteY63" fmla="*/ 963059 h 1483971"/>
                  <a:gd name="connsiteX64" fmla="*/ 153547 w 1149140"/>
                  <a:gd name="connsiteY64" fmla="*/ 937967 h 1483971"/>
                  <a:gd name="connsiteX65" fmla="*/ 114175 w 1149140"/>
                  <a:gd name="connsiteY65" fmla="*/ 826943 h 1483971"/>
                  <a:gd name="connsiteX66" fmla="*/ 114638 w 1149140"/>
                  <a:gd name="connsiteY66" fmla="*/ 484144 h 1483971"/>
                  <a:gd name="connsiteX67" fmla="*/ 123997 w 1149140"/>
                  <a:gd name="connsiteY67" fmla="*/ 461412 h 1483971"/>
                  <a:gd name="connsiteX68" fmla="*/ 102863 w 1149140"/>
                  <a:gd name="connsiteY68" fmla="*/ 357927 h 1483971"/>
                  <a:gd name="connsiteX69" fmla="*/ 0 w 1149140"/>
                  <a:gd name="connsiteY69" fmla="*/ 214032 h 1483971"/>
                  <a:gd name="connsiteX0" fmla="*/ 345000 w 1149140"/>
                  <a:gd name="connsiteY0" fmla="*/ 0 h 1441913"/>
                  <a:gd name="connsiteX1" fmla="*/ 466571 w 1149140"/>
                  <a:gd name="connsiteY1" fmla="*/ 322686 h 1441913"/>
                  <a:gd name="connsiteX2" fmla="*/ 481304 w 1149140"/>
                  <a:gd name="connsiteY2" fmla="*/ 324260 h 1441913"/>
                  <a:gd name="connsiteX3" fmla="*/ 646718 w 1149140"/>
                  <a:gd name="connsiteY3" fmla="*/ 387954 h 1441913"/>
                  <a:gd name="connsiteX4" fmla="*/ 649394 w 1149140"/>
                  <a:gd name="connsiteY4" fmla="*/ 389770 h 1441913"/>
                  <a:gd name="connsiteX5" fmla="*/ 652168 w 1149140"/>
                  <a:gd name="connsiteY5" fmla="*/ 389041 h 1441913"/>
                  <a:gd name="connsiteX6" fmla="*/ 945010 w 1149140"/>
                  <a:gd name="connsiteY6" fmla="*/ 399634 h 1441913"/>
                  <a:gd name="connsiteX7" fmla="*/ 944751 w 1149140"/>
                  <a:gd name="connsiteY7" fmla="*/ 400534 h 1441913"/>
                  <a:gd name="connsiteX8" fmla="*/ 955189 w 1149140"/>
                  <a:gd name="connsiteY8" fmla="*/ 403462 h 1441913"/>
                  <a:gd name="connsiteX9" fmla="*/ 974130 w 1149140"/>
                  <a:gd name="connsiteY9" fmla="*/ 413177 h 1441913"/>
                  <a:gd name="connsiteX10" fmla="*/ 1005242 w 1149140"/>
                  <a:gd name="connsiteY10" fmla="*/ 558519 h 1441913"/>
                  <a:gd name="connsiteX11" fmla="*/ 898734 w 1149140"/>
                  <a:gd name="connsiteY11" fmla="*/ 604946 h 1441913"/>
                  <a:gd name="connsiteX12" fmla="*/ 886771 w 1149140"/>
                  <a:gd name="connsiteY12" fmla="*/ 601591 h 1441913"/>
                  <a:gd name="connsiteX13" fmla="*/ 886681 w 1149140"/>
                  <a:gd name="connsiteY13" fmla="*/ 601900 h 1441913"/>
                  <a:gd name="connsiteX14" fmla="*/ 627658 w 1149140"/>
                  <a:gd name="connsiteY14" fmla="*/ 615961 h 1441913"/>
                  <a:gd name="connsiteX15" fmla="*/ 610221 w 1149140"/>
                  <a:gd name="connsiteY15" fmla="*/ 624283 h 1441913"/>
                  <a:gd name="connsiteX16" fmla="*/ 621859 w 1149140"/>
                  <a:gd name="connsiteY16" fmla="*/ 647565 h 1441913"/>
                  <a:gd name="connsiteX17" fmla="*/ 1007813 w 1149140"/>
                  <a:gd name="connsiteY17" fmla="*/ 870012 h 1441913"/>
                  <a:gd name="connsiteX18" fmla="*/ 1041689 w 1149140"/>
                  <a:gd name="connsiteY18" fmla="*/ 867825 h 1441913"/>
                  <a:gd name="connsiteX19" fmla="*/ 1047268 w 1149140"/>
                  <a:gd name="connsiteY19" fmla="*/ 866621 h 1441913"/>
                  <a:gd name="connsiteX20" fmla="*/ 1065606 w 1149140"/>
                  <a:gd name="connsiteY20" fmla="*/ 866301 h 1441913"/>
                  <a:gd name="connsiteX21" fmla="*/ 1148863 w 1149140"/>
                  <a:gd name="connsiteY21" fmla="*/ 961117 h 1441913"/>
                  <a:gd name="connsiteX22" fmla="*/ 1069896 w 1149140"/>
                  <a:gd name="connsiteY22" fmla="*/ 1041131 h 1441913"/>
                  <a:gd name="connsiteX23" fmla="*/ 1063389 w 1149140"/>
                  <a:gd name="connsiteY23" fmla="*/ 1041245 h 1441913"/>
                  <a:gd name="connsiteX24" fmla="*/ 1063398 w 1149140"/>
                  <a:gd name="connsiteY24" fmla="*/ 1041331 h 1441913"/>
                  <a:gd name="connsiteX25" fmla="*/ 1011508 w 1149140"/>
                  <a:gd name="connsiteY25" fmla="*/ 1044681 h 1441913"/>
                  <a:gd name="connsiteX26" fmla="*/ 960208 w 1149140"/>
                  <a:gd name="connsiteY26" fmla="*/ 1043617 h 1441913"/>
                  <a:gd name="connsiteX27" fmla="*/ 709436 w 1149140"/>
                  <a:gd name="connsiteY27" fmla="*/ 971165 h 1441913"/>
                  <a:gd name="connsiteX28" fmla="*/ 679295 w 1149140"/>
                  <a:gd name="connsiteY28" fmla="*/ 952587 h 1441913"/>
                  <a:gd name="connsiteX29" fmla="*/ 706077 w 1149140"/>
                  <a:gd name="connsiteY29" fmla="*/ 977780 h 1441913"/>
                  <a:gd name="connsiteX30" fmla="*/ 976998 w 1149140"/>
                  <a:gd name="connsiteY30" fmla="*/ 1102461 h 1441913"/>
                  <a:gd name="connsiteX31" fmla="*/ 976892 w 1149140"/>
                  <a:gd name="connsiteY31" fmla="*/ 1103176 h 1441913"/>
                  <a:gd name="connsiteX32" fmla="*/ 990895 w 1149140"/>
                  <a:gd name="connsiteY32" fmla="*/ 1104541 h 1441913"/>
                  <a:gd name="connsiteX33" fmla="*/ 1069220 w 1149140"/>
                  <a:gd name="connsiteY33" fmla="*/ 1197499 h 1441913"/>
                  <a:gd name="connsiteX34" fmla="*/ 971125 w 1149140"/>
                  <a:gd name="connsiteY34" fmla="*/ 1292383 h 1441913"/>
                  <a:gd name="connsiteX35" fmla="*/ 951356 w 1149140"/>
                  <a:gd name="connsiteY35" fmla="*/ 1290456 h 1441913"/>
                  <a:gd name="connsiteX36" fmla="*/ 947013 w 1149140"/>
                  <a:gd name="connsiteY36" fmla="*/ 1289152 h 1441913"/>
                  <a:gd name="connsiteX37" fmla="*/ 890172 w 1149140"/>
                  <a:gd name="connsiteY37" fmla="*/ 1278278 h 1441913"/>
                  <a:gd name="connsiteX38" fmla="*/ 538968 w 1149140"/>
                  <a:gd name="connsiteY38" fmla="*/ 1079980 h 1441913"/>
                  <a:gd name="connsiteX39" fmla="*/ 522334 w 1149140"/>
                  <a:gd name="connsiteY39" fmla="*/ 1061290 h 1441913"/>
                  <a:gd name="connsiteX40" fmla="*/ 531749 w 1149140"/>
                  <a:gd name="connsiteY40" fmla="*/ 1076253 h 1441913"/>
                  <a:gd name="connsiteX41" fmla="*/ 724023 w 1149140"/>
                  <a:gd name="connsiteY41" fmla="*/ 1248447 h 1441913"/>
                  <a:gd name="connsiteX42" fmla="*/ 760674 w 1149140"/>
                  <a:gd name="connsiteY42" fmla="*/ 1266001 h 1441913"/>
                  <a:gd name="connsiteX43" fmla="*/ 769397 w 1149140"/>
                  <a:gd name="connsiteY43" fmla="*/ 1268808 h 1441913"/>
                  <a:gd name="connsiteX44" fmla="*/ 822480 w 1149140"/>
                  <a:gd name="connsiteY44" fmla="*/ 1351820 h 1441913"/>
                  <a:gd name="connsiteX45" fmla="*/ 735567 w 1149140"/>
                  <a:gd name="connsiteY45" fmla="*/ 1441913 h 1441913"/>
                  <a:gd name="connsiteX46" fmla="*/ 701736 w 1149140"/>
                  <a:gd name="connsiteY46" fmla="*/ 1434833 h 1441913"/>
                  <a:gd name="connsiteX47" fmla="*/ 697536 w 1149140"/>
                  <a:gd name="connsiteY47" fmla="*/ 1432470 h 1441913"/>
                  <a:gd name="connsiteX48" fmla="*/ 640286 w 1149140"/>
                  <a:gd name="connsiteY48" fmla="*/ 1405049 h 1441913"/>
                  <a:gd name="connsiteX49" fmla="*/ 362297 w 1149140"/>
                  <a:gd name="connsiteY49" fmla="*/ 1140918 h 1441913"/>
                  <a:gd name="connsiteX50" fmla="*/ 353245 w 1149140"/>
                  <a:gd name="connsiteY50" fmla="*/ 1124273 h 1441913"/>
                  <a:gd name="connsiteX51" fmla="*/ 349547 w 1149140"/>
                  <a:gd name="connsiteY51" fmla="*/ 1122537 h 1441913"/>
                  <a:gd name="connsiteX52" fmla="*/ 354748 w 1149140"/>
                  <a:gd name="connsiteY52" fmla="*/ 1139491 h 1441913"/>
                  <a:gd name="connsiteX53" fmla="*/ 383499 w 1149140"/>
                  <a:gd name="connsiteY53" fmla="*/ 1208112 h 1441913"/>
                  <a:gd name="connsiteX54" fmla="*/ 399403 w 1149140"/>
                  <a:gd name="connsiteY54" fmla="*/ 1237320 h 1441913"/>
                  <a:gd name="connsiteX55" fmla="*/ 401685 w 1149140"/>
                  <a:gd name="connsiteY55" fmla="*/ 1240493 h 1441913"/>
                  <a:gd name="connsiteX56" fmla="*/ 412417 w 1149140"/>
                  <a:gd name="connsiteY56" fmla="*/ 1271461 h 1441913"/>
                  <a:gd name="connsiteX57" fmla="*/ 345113 w 1149140"/>
                  <a:gd name="connsiteY57" fmla="*/ 1364507 h 1441913"/>
                  <a:gd name="connsiteX58" fmla="*/ 321117 w 1149140"/>
                  <a:gd name="connsiteY58" fmla="*/ 1364166 h 1441913"/>
                  <a:gd name="connsiteX59" fmla="*/ 265275 w 1149140"/>
                  <a:gd name="connsiteY59" fmla="*/ 1324874 h 1441913"/>
                  <a:gd name="connsiteX60" fmla="*/ 262401 w 1149140"/>
                  <a:gd name="connsiteY60" fmla="*/ 1318642 h 1441913"/>
                  <a:gd name="connsiteX61" fmla="*/ 240941 w 1149140"/>
                  <a:gd name="connsiteY61" fmla="*/ 1279229 h 1441913"/>
                  <a:gd name="connsiteX62" fmla="*/ 165021 w 1149140"/>
                  <a:gd name="connsiteY62" fmla="*/ 960468 h 1441913"/>
                  <a:gd name="connsiteX63" fmla="*/ 166105 w 1149140"/>
                  <a:gd name="connsiteY63" fmla="*/ 921001 h 1441913"/>
                  <a:gd name="connsiteX64" fmla="*/ 153547 w 1149140"/>
                  <a:gd name="connsiteY64" fmla="*/ 895909 h 1441913"/>
                  <a:gd name="connsiteX65" fmla="*/ 114175 w 1149140"/>
                  <a:gd name="connsiteY65" fmla="*/ 784885 h 1441913"/>
                  <a:gd name="connsiteX66" fmla="*/ 114638 w 1149140"/>
                  <a:gd name="connsiteY66" fmla="*/ 442086 h 1441913"/>
                  <a:gd name="connsiteX67" fmla="*/ 123997 w 1149140"/>
                  <a:gd name="connsiteY67" fmla="*/ 419354 h 1441913"/>
                  <a:gd name="connsiteX68" fmla="*/ 102863 w 1149140"/>
                  <a:gd name="connsiteY68" fmla="*/ 315869 h 1441913"/>
                  <a:gd name="connsiteX69" fmla="*/ 0 w 1149140"/>
                  <a:gd name="connsiteY69" fmla="*/ 171974 h 1441913"/>
                  <a:gd name="connsiteX0" fmla="*/ 345000 w 1149140"/>
                  <a:gd name="connsiteY0" fmla="*/ 0 h 1441913"/>
                  <a:gd name="connsiteX1" fmla="*/ 466571 w 1149140"/>
                  <a:gd name="connsiteY1" fmla="*/ 322686 h 1441913"/>
                  <a:gd name="connsiteX2" fmla="*/ 481304 w 1149140"/>
                  <a:gd name="connsiteY2" fmla="*/ 324260 h 1441913"/>
                  <a:gd name="connsiteX3" fmla="*/ 646718 w 1149140"/>
                  <a:gd name="connsiteY3" fmla="*/ 387954 h 1441913"/>
                  <a:gd name="connsiteX4" fmla="*/ 649394 w 1149140"/>
                  <a:gd name="connsiteY4" fmla="*/ 389770 h 1441913"/>
                  <a:gd name="connsiteX5" fmla="*/ 652168 w 1149140"/>
                  <a:gd name="connsiteY5" fmla="*/ 389041 h 1441913"/>
                  <a:gd name="connsiteX6" fmla="*/ 945010 w 1149140"/>
                  <a:gd name="connsiteY6" fmla="*/ 399634 h 1441913"/>
                  <a:gd name="connsiteX7" fmla="*/ 944751 w 1149140"/>
                  <a:gd name="connsiteY7" fmla="*/ 400534 h 1441913"/>
                  <a:gd name="connsiteX8" fmla="*/ 955189 w 1149140"/>
                  <a:gd name="connsiteY8" fmla="*/ 403462 h 1441913"/>
                  <a:gd name="connsiteX9" fmla="*/ 974130 w 1149140"/>
                  <a:gd name="connsiteY9" fmla="*/ 413177 h 1441913"/>
                  <a:gd name="connsiteX10" fmla="*/ 1005242 w 1149140"/>
                  <a:gd name="connsiteY10" fmla="*/ 558519 h 1441913"/>
                  <a:gd name="connsiteX11" fmla="*/ 898734 w 1149140"/>
                  <a:gd name="connsiteY11" fmla="*/ 604946 h 1441913"/>
                  <a:gd name="connsiteX12" fmla="*/ 886771 w 1149140"/>
                  <a:gd name="connsiteY12" fmla="*/ 601591 h 1441913"/>
                  <a:gd name="connsiteX13" fmla="*/ 886681 w 1149140"/>
                  <a:gd name="connsiteY13" fmla="*/ 601900 h 1441913"/>
                  <a:gd name="connsiteX14" fmla="*/ 627658 w 1149140"/>
                  <a:gd name="connsiteY14" fmla="*/ 615961 h 1441913"/>
                  <a:gd name="connsiteX15" fmla="*/ 610221 w 1149140"/>
                  <a:gd name="connsiteY15" fmla="*/ 624283 h 1441913"/>
                  <a:gd name="connsiteX16" fmla="*/ 621859 w 1149140"/>
                  <a:gd name="connsiteY16" fmla="*/ 647565 h 1441913"/>
                  <a:gd name="connsiteX17" fmla="*/ 1007813 w 1149140"/>
                  <a:gd name="connsiteY17" fmla="*/ 870012 h 1441913"/>
                  <a:gd name="connsiteX18" fmla="*/ 1041689 w 1149140"/>
                  <a:gd name="connsiteY18" fmla="*/ 867825 h 1441913"/>
                  <a:gd name="connsiteX19" fmla="*/ 1047268 w 1149140"/>
                  <a:gd name="connsiteY19" fmla="*/ 866621 h 1441913"/>
                  <a:gd name="connsiteX20" fmla="*/ 1065606 w 1149140"/>
                  <a:gd name="connsiteY20" fmla="*/ 866301 h 1441913"/>
                  <a:gd name="connsiteX21" fmla="*/ 1148863 w 1149140"/>
                  <a:gd name="connsiteY21" fmla="*/ 961117 h 1441913"/>
                  <a:gd name="connsiteX22" fmla="*/ 1069896 w 1149140"/>
                  <a:gd name="connsiteY22" fmla="*/ 1041131 h 1441913"/>
                  <a:gd name="connsiteX23" fmla="*/ 1063389 w 1149140"/>
                  <a:gd name="connsiteY23" fmla="*/ 1041245 h 1441913"/>
                  <a:gd name="connsiteX24" fmla="*/ 1063398 w 1149140"/>
                  <a:gd name="connsiteY24" fmla="*/ 1041331 h 1441913"/>
                  <a:gd name="connsiteX25" fmla="*/ 1011508 w 1149140"/>
                  <a:gd name="connsiteY25" fmla="*/ 1044681 h 1441913"/>
                  <a:gd name="connsiteX26" fmla="*/ 960208 w 1149140"/>
                  <a:gd name="connsiteY26" fmla="*/ 1043617 h 1441913"/>
                  <a:gd name="connsiteX27" fmla="*/ 709436 w 1149140"/>
                  <a:gd name="connsiteY27" fmla="*/ 971165 h 1441913"/>
                  <a:gd name="connsiteX28" fmla="*/ 679295 w 1149140"/>
                  <a:gd name="connsiteY28" fmla="*/ 952587 h 1441913"/>
                  <a:gd name="connsiteX29" fmla="*/ 706077 w 1149140"/>
                  <a:gd name="connsiteY29" fmla="*/ 977780 h 1441913"/>
                  <a:gd name="connsiteX30" fmla="*/ 976998 w 1149140"/>
                  <a:gd name="connsiteY30" fmla="*/ 1102461 h 1441913"/>
                  <a:gd name="connsiteX31" fmla="*/ 976892 w 1149140"/>
                  <a:gd name="connsiteY31" fmla="*/ 1103176 h 1441913"/>
                  <a:gd name="connsiteX32" fmla="*/ 990895 w 1149140"/>
                  <a:gd name="connsiteY32" fmla="*/ 1104541 h 1441913"/>
                  <a:gd name="connsiteX33" fmla="*/ 1069220 w 1149140"/>
                  <a:gd name="connsiteY33" fmla="*/ 1197499 h 1441913"/>
                  <a:gd name="connsiteX34" fmla="*/ 971125 w 1149140"/>
                  <a:gd name="connsiteY34" fmla="*/ 1292383 h 1441913"/>
                  <a:gd name="connsiteX35" fmla="*/ 951356 w 1149140"/>
                  <a:gd name="connsiteY35" fmla="*/ 1290456 h 1441913"/>
                  <a:gd name="connsiteX36" fmla="*/ 947013 w 1149140"/>
                  <a:gd name="connsiteY36" fmla="*/ 1289152 h 1441913"/>
                  <a:gd name="connsiteX37" fmla="*/ 890172 w 1149140"/>
                  <a:gd name="connsiteY37" fmla="*/ 1278278 h 1441913"/>
                  <a:gd name="connsiteX38" fmla="*/ 538968 w 1149140"/>
                  <a:gd name="connsiteY38" fmla="*/ 1079980 h 1441913"/>
                  <a:gd name="connsiteX39" fmla="*/ 522334 w 1149140"/>
                  <a:gd name="connsiteY39" fmla="*/ 1061290 h 1441913"/>
                  <a:gd name="connsiteX40" fmla="*/ 531749 w 1149140"/>
                  <a:gd name="connsiteY40" fmla="*/ 1076253 h 1441913"/>
                  <a:gd name="connsiteX41" fmla="*/ 724023 w 1149140"/>
                  <a:gd name="connsiteY41" fmla="*/ 1248447 h 1441913"/>
                  <a:gd name="connsiteX42" fmla="*/ 760674 w 1149140"/>
                  <a:gd name="connsiteY42" fmla="*/ 1266001 h 1441913"/>
                  <a:gd name="connsiteX43" fmla="*/ 769397 w 1149140"/>
                  <a:gd name="connsiteY43" fmla="*/ 1268808 h 1441913"/>
                  <a:gd name="connsiteX44" fmla="*/ 822480 w 1149140"/>
                  <a:gd name="connsiteY44" fmla="*/ 1351820 h 1441913"/>
                  <a:gd name="connsiteX45" fmla="*/ 735567 w 1149140"/>
                  <a:gd name="connsiteY45" fmla="*/ 1441913 h 1441913"/>
                  <a:gd name="connsiteX46" fmla="*/ 701736 w 1149140"/>
                  <a:gd name="connsiteY46" fmla="*/ 1434833 h 1441913"/>
                  <a:gd name="connsiteX47" fmla="*/ 697536 w 1149140"/>
                  <a:gd name="connsiteY47" fmla="*/ 1432470 h 1441913"/>
                  <a:gd name="connsiteX48" fmla="*/ 640286 w 1149140"/>
                  <a:gd name="connsiteY48" fmla="*/ 1405049 h 1441913"/>
                  <a:gd name="connsiteX49" fmla="*/ 362297 w 1149140"/>
                  <a:gd name="connsiteY49" fmla="*/ 1140918 h 1441913"/>
                  <a:gd name="connsiteX50" fmla="*/ 353245 w 1149140"/>
                  <a:gd name="connsiteY50" fmla="*/ 1124273 h 1441913"/>
                  <a:gd name="connsiteX51" fmla="*/ 349547 w 1149140"/>
                  <a:gd name="connsiteY51" fmla="*/ 1122537 h 1441913"/>
                  <a:gd name="connsiteX52" fmla="*/ 354748 w 1149140"/>
                  <a:gd name="connsiteY52" fmla="*/ 1139491 h 1441913"/>
                  <a:gd name="connsiteX53" fmla="*/ 383499 w 1149140"/>
                  <a:gd name="connsiteY53" fmla="*/ 1208112 h 1441913"/>
                  <a:gd name="connsiteX54" fmla="*/ 399403 w 1149140"/>
                  <a:gd name="connsiteY54" fmla="*/ 1237320 h 1441913"/>
                  <a:gd name="connsiteX55" fmla="*/ 401685 w 1149140"/>
                  <a:gd name="connsiteY55" fmla="*/ 1240493 h 1441913"/>
                  <a:gd name="connsiteX56" fmla="*/ 412417 w 1149140"/>
                  <a:gd name="connsiteY56" fmla="*/ 1271461 h 1441913"/>
                  <a:gd name="connsiteX57" fmla="*/ 345113 w 1149140"/>
                  <a:gd name="connsiteY57" fmla="*/ 1364507 h 1441913"/>
                  <a:gd name="connsiteX58" fmla="*/ 321117 w 1149140"/>
                  <a:gd name="connsiteY58" fmla="*/ 1364166 h 1441913"/>
                  <a:gd name="connsiteX59" fmla="*/ 265275 w 1149140"/>
                  <a:gd name="connsiteY59" fmla="*/ 1324874 h 1441913"/>
                  <a:gd name="connsiteX60" fmla="*/ 262401 w 1149140"/>
                  <a:gd name="connsiteY60" fmla="*/ 1318642 h 1441913"/>
                  <a:gd name="connsiteX61" fmla="*/ 240941 w 1149140"/>
                  <a:gd name="connsiteY61" fmla="*/ 1279229 h 1441913"/>
                  <a:gd name="connsiteX62" fmla="*/ 165021 w 1149140"/>
                  <a:gd name="connsiteY62" fmla="*/ 960468 h 1441913"/>
                  <a:gd name="connsiteX63" fmla="*/ 166105 w 1149140"/>
                  <a:gd name="connsiteY63" fmla="*/ 921001 h 1441913"/>
                  <a:gd name="connsiteX64" fmla="*/ 153547 w 1149140"/>
                  <a:gd name="connsiteY64" fmla="*/ 895909 h 1441913"/>
                  <a:gd name="connsiteX65" fmla="*/ 114175 w 1149140"/>
                  <a:gd name="connsiteY65" fmla="*/ 784885 h 1441913"/>
                  <a:gd name="connsiteX66" fmla="*/ 114638 w 1149140"/>
                  <a:gd name="connsiteY66" fmla="*/ 442086 h 1441913"/>
                  <a:gd name="connsiteX67" fmla="*/ 123997 w 1149140"/>
                  <a:gd name="connsiteY67" fmla="*/ 419354 h 1441913"/>
                  <a:gd name="connsiteX68" fmla="*/ 0 w 1149140"/>
                  <a:gd name="connsiteY68" fmla="*/ 171974 h 1441913"/>
                  <a:gd name="connsiteX0" fmla="*/ 345000 w 1149140"/>
                  <a:gd name="connsiteY0" fmla="*/ 0 h 1441913"/>
                  <a:gd name="connsiteX1" fmla="*/ 466571 w 1149140"/>
                  <a:gd name="connsiteY1" fmla="*/ 322686 h 1441913"/>
                  <a:gd name="connsiteX2" fmla="*/ 481304 w 1149140"/>
                  <a:gd name="connsiteY2" fmla="*/ 324260 h 1441913"/>
                  <a:gd name="connsiteX3" fmla="*/ 646718 w 1149140"/>
                  <a:gd name="connsiteY3" fmla="*/ 387954 h 1441913"/>
                  <a:gd name="connsiteX4" fmla="*/ 649394 w 1149140"/>
                  <a:gd name="connsiteY4" fmla="*/ 389770 h 1441913"/>
                  <a:gd name="connsiteX5" fmla="*/ 652168 w 1149140"/>
                  <a:gd name="connsiteY5" fmla="*/ 389041 h 1441913"/>
                  <a:gd name="connsiteX6" fmla="*/ 945010 w 1149140"/>
                  <a:gd name="connsiteY6" fmla="*/ 399634 h 1441913"/>
                  <a:gd name="connsiteX7" fmla="*/ 944751 w 1149140"/>
                  <a:gd name="connsiteY7" fmla="*/ 400534 h 1441913"/>
                  <a:gd name="connsiteX8" fmla="*/ 955189 w 1149140"/>
                  <a:gd name="connsiteY8" fmla="*/ 403462 h 1441913"/>
                  <a:gd name="connsiteX9" fmla="*/ 974130 w 1149140"/>
                  <a:gd name="connsiteY9" fmla="*/ 413177 h 1441913"/>
                  <a:gd name="connsiteX10" fmla="*/ 1005242 w 1149140"/>
                  <a:gd name="connsiteY10" fmla="*/ 558519 h 1441913"/>
                  <a:gd name="connsiteX11" fmla="*/ 898734 w 1149140"/>
                  <a:gd name="connsiteY11" fmla="*/ 604946 h 1441913"/>
                  <a:gd name="connsiteX12" fmla="*/ 886771 w 1149140"/>
                  <a:gd name="connsiteY12" fmla="*/ 601591 h 1441913"/>
                  <a:gd name="connsiteX13" fmla="*/ 886681 w 1149140"/>
                  <a:gd name="connsiteY13" fmla="*/ 601900 h 1441913"/>
                  <a:gd name="connsiteX14" fmla="*/ 627658 w 1149140"/>
                  <a:gd name="connsiteY14" fmla="*/ 615961 h 1441913"/>
                  <a:gd name="connsiteX15" fmla="*/ 610221 w 1149140"/>
                  <a:gd name="connsiteY15" fmla="*/ 624283 h 1441913"/>
                  <a:gd name="connsiteX16" fmla="*/ 621859 w 1149140"/>
                  <a:gd name="connsiteY16" fmla="*/ 647565 h 1441913"/>
                  <a:gd name="connsiteX17" fmla="*/ 1007813 w 1149140"/>
                  <a:gd name="connsiteY17" fmla="*/ 870012 h 1441913"/>
                  <a:gd name="connsiteX18" fmla="*/ 1041689 w 1149140"/>
                  <a:gd name="connsiteY18" fmla="*/ 867825 h 1441913"/>
                  <a:gd name="connsiteX19" fmla="*/ 1047268 w 1149140"/>
                  <a:gd name="connsiteY19" fmla="*/ 866621 h 1441913"/>
                  <a:gd name="connsiteX20" fmla="*/ 1065606 w 1149140"/>
                  <a:gd name="connsiteY20" fmla="*/ 866301 h 1441913"/>
                  <a:gd name="connsiteX21" fmla="*/ 1148863 w 1149140"/>
                  <a:gd name="connsiteY21" fmla="*/ 961117 h 1441913"/>
                  <a:gd name="connsiteX22" fmla="*/ 1069896 w 1149140"/>
                  <a:gd name="connsiteY22" fmla="*/ 1041131 h 1441913"/>
                  <a:gd name="connsiteX23" fmla="*/ 1063389 w 1149140"/>
                  <a:gd name="connsiteY23" fmla="*/ 1041245 h 1441913"/>
                  <a:gd name="connsiteX24" fmla="*/ 1063398 w 1149140"/>
                  <a:gd name="connsiteY24" fmla="*/ 1041331 h 1441913"/>
                  <a:gd name="connsiteX25" fmla="*/ 1011508 w 1149140"/>
                  <a:gd name="connsiteY25" fmla="*/ 1044681 h 1441913"/>
                  <a:gd name="connsiteX26" fmla="*/ 960208 w 1149140"/>
                  <a:gd name="connsiteY26" fmla="*/ 1043617 h 1441913"/>
                  <a:gd name="connsiteX27" fmla="*/ 709436 w 1149140"/>
                  <a:gd name="connsiteY27" fmla="*/ 971165 h 1441913"/>
                  <a:gd name="connsiteX28" fmla="*/ 679295 w 1149140"/>
                  <a:gd name="connsiteY28" fmla="*/ 952587 h 1441913"/>
                  <a:gd name="connsiteX29" fmla="*/ 706077 w 1149140"/>
                  <a:gd name="connsiteY29" fmla="*/ 977780 h 1441913"/>
                  <a:gd name="connsiteX30" fmla="*/ 976998 w 1149140"/>
                  <a:gd name="connsiteY30" fmla="*/ 1102461 h 1441913"/>
                  <a:gd name="connsiteX31" fmla="*/ 976892 w 1149140"/>
                  <a:gd name="connsiteY31" fmla="*/ 1103176 h 1441913"/>
                  <a:gd name="connsiteX32" fmla="*/ 990895 w 1149140"/>
                  <a:gd name="connsiteY32" fmla="*/ 1104541 h 1441913"/>
                  <a:gd name="connsiteX33" fmla="*/ 1069220 w 1149140"/>
                  <a:gd name="connsiteY33" fmla="*/ 1197499 h 1441913"/>
                  <a:gd name="connsiteX34" fmla="*/ 971125 w 1149140"/>
                  <a:gd name="connsiteY34" fmla="*/ 1292383 h 1441913"/>
                  <a:gd name="connsiteX35" fmla="*/ 951356 w 1149140"/>
                  <a:gd name="connsiteY35" fmla="*/ 1290456 h 1441913"/>
                  <a:gd name="connsiteX36" fmla="*/ 947013 w 1149140"/>
                  <a:gd name="connsiteY36" fmla="*/ 1289152 h 1441913"/>
                  <a:gd name="connsiteX37" fmla="*/ 890172 w 1149140"/>
                  <a:gd name="connsiteY37" fmla="*/ 1278278 h 1441913"/>
                  <a:gd name="connsiteX38" fmla="*/ 538968 w 1149140"/>
                  <a:gd name="connsiteY38" fmla="*/ 1079980 h 1441913"/>
                  <a:gd name="connsiteX39" fmla="*/ 522334 w 1149140"/>
                  <a:gd name="connsiteY39" fmla="*/ 1061290 h 1441913"/>
                  <a:gd name="connsiteX40" fmla="*/ 531749 w 1149140"/>
                  <a:gd name="connsiteY40" fmla="*/ 1076253 h 1441913"/>
                  <a:gd name="connsiteX41" fmla="*/ 724023 w 1149140"/>
                  <a:gd name="connsiteY41" fmla="*/ 1248447 h 1441913"/>
                  <a:gd name="connsiteX42" fmla="*/ 760674 w 1149140"/>
                  <a:gd name="connsiteY42" fmla="*/ 1266001 h 1441913"/>
                  <a:gd name="connsiteX43" fmla="*/ 769397 w 1149140"/>
                  <a:gd name="connsiteY43" fmla="*/ 1268808 h 1441913"/>
                  <a:gd name="connsiteX44" fmla="*/ 822480 w 1149140"/>
                  <a:gd name="connsiteY44" fmla="*/ 1351820 h 1441913"/>
                  <a:gd name="connsiteX45" fmla="*/ 735567 w 1149140"/>
                  <a:gd name="connsiteY45" fmla="*/ 1441913 h 1441913"/>
                  <a:gd name="connsiteX46" fmla="*/ 701736 w 1149140"/>
                  <a:gd name="connsiteY46" fmla="*/ 1434833 h 1441913"/>
                  <a:gd name="connsiteX47" fmla="*/ 697536 w 1149140"/>
                  <a:gd name="connsiteY47" fmla="*/ 1432470 h 1441913"/>
                  <a:gd name="connsiteX48" fmla="*/ 640286 w 1149140"/>
                  <a:gd name="connsiteY48" fmla="*/ 1405049 h 1441913"/>
                  <a:gd name="connsiteX49" fmla="*/ 362297 w 1149140"/>
                  <a:gd name="connsiteY49" fmla="*/ 1140918 h 1441913"/>
                  <a:gd name="connsiteX50" fmla="*/ 353245 w 1149140"/>
                  <a:gd name="connsiteY50" fmla="*/ 1124273 h 1441913"/>
                  <a:gd name="connsiteX51" fmla="*/ 349547 w 1149140"/>
                  <a:gd name="connsiteY51" fmla="*/ 1122537 h 1441913"/>
                  <a:gd name="connsiteX52" fmla="*/ 354748 w 1149140"/>
                  <a:gd name="connsiteY52" fmla="*/ 1139491 h 1441913"/>
                  <a:gd name="connsiteX53" fmla="*/ 383499 w 1149140"/>
                  <a:gd name="connsiteY53" fmla="*/ 1208112 h 1441913"/>
                  <a:gd name="connsiteX54" fmla="*/ 399403 w 1149140"/>
                  <a:gd name="connsiteY54" fmla="*/ 1237320 h 1441913"/>
                  <a:gd name="connsiteX55" fmla="*/ 401685 w 1149140"/>
                  <a:gd name="connsiteY55" fmla="*/ 1240493 h 1441913"/>
                  <a:gd name="connsiteX56" fmla="*/ 412417 w 1149140"/>
                  <a:gd name="connsiteY56" fmla="*/ 1271461 h 1441913"/>
                  <a:gd name="connsiteX57" fmla="*/ 345113 w 1149140"/>
                  <a:gd name="connsiteY57" fmla="*/ 1364507 h 1441913"/>
                  <a:gd name="connsiteX58" fmla="*/ 321117 w 1149140"/>
                  <a:gd name="connsiteY58" fmla="*/ 1364166 h 1441913"/>
                  <a:gd name="connsiteX59" fmla="*/ 265275 w 1149140"/>
                  <a:gd name="connsiteY59" fmla="*/ 1324874 h 1441913"/>
                  <a:gd name="connsiteX60" fmla="*/ 262401 w 1149140"/>
                  <a:gd name="connsiteY60" fmla="*/ 1318642 h 1441913"/>
                  <a:gd name="connsiteX61" fmla="*/ 240941 w 1149140"/>
                  <a:gd name="connsiteY61" fmla="*/ 1279229 h 1441913"/>
                  <a:gd name="connsiteX62" fmla="*/ 165021 w 1149140"/>
                  <a:gd name="connsiteY62" fmla="*/ 960468 h 1441913"/>
                  <a:gd name="connsiteX63" fmla="*/ 166105 w 1149140"/>
                  <a:gd name="connsiteY63" fmla="*/ 921001 h 1441913"/>
                  <a:gd name="connsiteX64" fmla="*/ 153547 w 1149140"/>
                  <a:gd name="connsiteY64" fmla="*/ 895909 h 1441913"/>
                  <a:gd name="connsiteX65" fmla="*/ 114175 w 1149140"/>
                  <a:gd name="connsiteY65" fmla="*/ 784885 h 1441913"/>
                  <a:gd name="connsiteX66" fmla="*/ 114638 w 1149140"/>
                  <a:gd name="connsiteY66" fmla="*/ 442086 h 1441913"/>
                  <a:gd name="connsiteX67" fmla="*/ 0 w 1149140"/>
                  <a:gd name="connsiteY67" fmla="*/ 171974 h 144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149140" h="1441913">
                    <a:moveTo>
                      <a:pt x="345000" y="0"/>
                    </a:moveTo>
                    <a:lnTo>
                      <a:pt x="466571" y="322686"/>
                    </a:lnTo>
                    <a:lnTo>
                      <a:pt x="481304" y="324260"/>
                    </a:lnTo>
                    <a:cubicBezTo>
                      <a:pt x="537792" y="332974"/>
                      <a:pt x="594087" y="354944"/>
                      <a:pt x="646718" y="387954"/>
                    </a:cubicBezTo>
                    <a:lnTo>
                      <a:pt x="649394" y="389770"/>
                    </a:lnTo>
                    <a:lnTo>
                      <a:pt x="652168" y="389041"/>
                    </a:lnTo>
                    <a:cubicBezTo>
                      <a:pt x="748003" y="368772"/>
                      <a:pt x="848534" y="371812"/>
                      <a:pt x="945010" y="399634"/>
                    </a:cubicBezTo>
                    <a:cubicBezTo>
                      <a:pt x="944924" y="399934"/>
                      <a:pt x="944837" y="400234"/>
                      <a:pt x="944751" y="400534"/>
                    </a:cubicBezTo>
                    <a:lnTo>
                      <a:pt x="955189" y="403462"/>
                    </a:lnTo>
                    <a:cubicBezTo>
                      <a:pt x="961693" y="406003"/>
                      <a:pt x="968039" y="409235"/>
                      <a:pt x="974130" y="413177"/>
                    </a:cubicBezTo>
                    <a:cubicBezTo>
                      <a:pt x="1022855" y="444715"/>
                      <a:pt x="1036784" y="509787"/>
                      <a:pt x="1005242" y="558519"/>
                    </a:cubicBezTo>
                    <a:cubicBezTo>
                      <a:pt x="981585" y="595068"/>
                      <a:pt x="939069" y="612046"/>
                      <a:pt x="898734" y="604946"/>
                    </a:cubicBezTo>
                    <a:lnTo>
                      <a:pt x="886771" y="601591"/>
                    </a:lnTo>
                    <a:lnTo>
                      <a:pt x="886681" y="601900"/>
                    </a:lnTo>
                    <a:cubicBezTo>
                      <a:pt x="800407" y="577020"/>
                      <a:pt x="709160" y="582533"/>
                      <a:pt x="627658" y="615961"/>
                    </a:cubicBezTo>
                    <a:lnTo>
                      <a:pt x="610221" y="624283"/>
                    </a:lnTo>
                    <a:lnTo>
                      <a:pt x="621859" y="647565"/>
                    </a:lnTo>
                    <a:cubicBezTo>
                      <a:pt x="698564" y="786848"/>
                      <a:pt x="847151" y="873496"/>
                      <a:pt x="1007813" y="870012"/>
                    </a:cubicBezTo>
                    <a:lnTo>
                      <a:pt x="1041689" y="867825"/>
                    </a:lnTo>
                    <a:lnTo>
                      <a:pt x="1047268" y="866621"/>
                    </a:lnTo>
                    <a:cubicBezTo>
                      <a:pt x="1053239" y="865926"/>
                      <a:pt x="1059373" y="865801"/>
                      <a:pt x="1065606" y="866301"/>
                    </a:cubicBezTo>
                    <a:cubicBezTo>
                      <a:pt x="1115466" y="870300"/>
                      <a:pt x="1152742" y="912751"/>
                      <a:pt x="1148863" y="961117"/>
                    </a:cubicBezTo>
                    <a:cubicBezTo>
                      <a:pt x="1145468" y="1003438"/>
                      <a:pt x="1111690" y="1036265"/>
                      <a:pt x="1069896" y="1041131"/>
                    </a:cubicBezTo>
                    <a:lnTo>
                      <a:pt x="1063389" y="1041245"/>
                    </a:lnTo>
                    <a:cubicBezTo>
                      <a:pt x="1063392" y="1041274"/>
                      <a:pt x="1063395" y="1041302"/>
                      <a:pt x="1063398" y="1041331"/>
                    </a:cubicBezTo>
                    <a:cubicBezTo>
                      <a:pt x="1046028" y="1043199"/>
                      <a:pt x="1028718" y="1044308"/>
                      <a:pt x="1011508" y="1044681"/>
                    </a:cubicBezTo>
                    <a:cubicBezTo>
                      <a:pt x="994297" y="1045055"/>
                      <a:pt x="977185" y="1044692"/>
                      <a:pt x="960208" y="1043617"/>
                    </a:cubicBezTo>
                    <a:cubicBezTo>
                      <a:pt x="871082" y="1037975"/>
                      <a:pt x="785697" y="1012700"/>
                      <a:pt x="709436" y="971165"/>
                    </a:cubicBezTo>
                    <a:lnTo>
                      <a:pt x="679295" y="952587"/>
                    </a:lnTo>
                    <a:lnTo>
                      <a:pt x="706077" y="977780"/>
                    </a:lnTo>
                    <a:cubicBezTo>
                      <a:pt x="780815" y="1042693"/>
                      <a:pt x="873944" y="1087127"/>
                      <a:pt x="976998" y="1102461"/>
                    </a:cubicBezTo>
                    <a:cubicBezTo>
                      <a:pt x="976963" y="1102699"/>
                      <a:pt x="976927" y="1102938"/>
                      <a:pt x="976892" y="1103176"/>
                    </a:cubicBezTo>
                    <a:lnTo>
                      <a:pt x="990895" y="1104541"/>
                    </a:lnTo>
                    <a:cubicBezTo>
                      <a:pt x="1035595" y="1113389"/>
                      <a:pt x="1069220" y="1151645"/>
                      <a:pt x="1069220" y="1197499"/>
                    </a:cubicBezTo>
                    <a:cubicBezTo>
                      <a:pt x="1069220" y="1249902"/>
                      <a:pt x="1025302" y="1292383"/>
                      <a:pt x="971125" y="1292383"/>
                    </a:cubicBezTo>
                    <a:cubicBezTo>
                      <a:pt x="964354" y="1292383"/>
                      <a:pt x="957742" y="1291719"/>
                      <a:pt x="951356" y="1290456"/>
                    </a:cubicBezTo>
                    <a:lnTo>
                      <a:pt x="947013" y="1289152"/>
                    </a:lnTo>
                    <a:lnTo>
                      <a:pt x="890172" y="1278278"/>
                    </a:lnTo>
                    <a:cubicBezTo>
                      <a:pt x="754007" y="1246331"/>
                      <a:pt x="633064" y="1176285"/>
                      <a:pt x="538968" y="1079980"/>
                    </a:cubicBezTo>
                    <a:lnTo>
                      <a:pt x="522334" y="1061290"/>
                    </a:lnTo>
                    <a:lnTo>
                      <a:pt x="531749" y="1076253"/>
                    </a:lnTo>
                    <a:cubicBezTo>
                      <a:pt x="580132" y="1146852"/>
                      <a:pt x="645392" y="1206462"/>
                      <a:pt x="724023" y="1248447"/>
                    </a:cubicBezTo>
                    <a:lnTo>
                      <a:pt x="760674" y="1266001"/>
                    </a:lnTo>
                    <a:lnTo>
                      <a:pt x="769397" y="1268808"/>
                    </a:lnTo>
                    <a:cubicBezTo>
                      <a:pt x="800591" y="1282485"/>
                      <a:pt x="822480" y="1314503"/>
                      <a:pt x="822480" y="1351820"/>
                    </a:cubicBezTo>
                    <a:cubicBezTo>
                      <a:pt x="822480" y="1401577"/>
                      <a:pt x="783567" y="1441913"/>
                      <a:pt x="735567" y="1441913"/>
                    </a:cubicBezTo>
                    <a:cubicBezTo>
                      <a:pt x="723566" y="1441913"/>
                      <a:pt x="712134" y="1439392"/>
                      <a:pt x="701736" y="1434833"/>
                    </a:cubicBezTo>
                    <a:lnTo>
                      <a:pt x="697536" y="1432470"/>
                    </a:lnTo>
                    <a:lnTo>
                      <a:pt x="640286" y="1405049"/>
                    </a:lnTo>
                    <a:cubicBezTo>
                      <a:pt x="522972" y="1342410"/>
                      <a:pt x="428103" y="1250190"/>
                      <a:pt x="362297" y="1140918"/>
                    </a:cubicBezTo>
                    <a:lnTo>
                      <a:pt x="353245" y="1124273"/>
                    </a:lnTo>
                    <a:lnTo>
                      <a:pt x="349547" y="1122537"/>
                    </a:lnTo>
                    <a:lnTo>
                      <a:pt x="354748" y="1139491"/>
                    </a:lnTo>
                    <a:cubicBezTo>
                      <a:pt x="362749" y="1162811"/>
                      <a:pt x="372331" y="1185738"/>
                      <a:pt x="383499" y="1208112"/>
                    </a:cubicBezTo>
                    <a:lnTo>
                      <a:pt x="399403" y="1237320"/>
                    </a:lnTo>
                    <a:lnTo>
                      <a:pt x="401685" y="1240493"/>
                    </a:lnTo>
                    <a:cubicBezTo>
                      <a:pt x="407072" y="1249715"/>
                      <a:pt x="410811" y="1260164"/>
                      <a:pt x="412417" y="1271461"/>
                    </a:cubicBezTo>
                    <a:cubicBezTo>
                      <a:pt x="418842" y="1316652"/>
                      <a:pt x="388709" y="1358309"/>
                      <a:pt x="345113" y="1364507"/>
                    </a:cubicBezTo>
                    <a:cubicBezTo>
                      <a:pt x="336939" y="1365669"/>
                      <a:pt x="328872" y="1365503"/>
                      <a:pt x="321117" y="1364166"/>
                    </a:cubicBezTo>
                    <a:cubicBezTo>
                      <a:pt x="297852" y="1360157"/>
                      <a:pt x="277394" y="1345622"/>
                      <a:pt x="265275" y="1324874"/>
                    </a:cubicBezTo>
                    <a:lnTo>
                      <a:pt x="262401" y="1318642"/>
                    </a:lnTo>
                    <a:lnTo>
                      <a:pt x="240941" y="1279229"/>
                    </a:lnTo>
                    <a:cubicBezTo>
                      <a:pt x="190787" y="1178750"/>
                      <a:pt x="165554" y="1069587"/>
                      <a:pt x="165021" y="960468"/>
                    </a:cubicBezTo>
                    <a:cubicBezTo>
                      <a:pt x="165382" y="947312"/>
                      <a:pt x="165744" y="934157"/>
                      <a:pt x="166105" y="921001"/>
                    </a:cubicBezTo>
                    <a:lnTo>
                      <a:pt x="153547" y="895909"/>
                    </a:lnTo>
                    <a:cubicBezTo>
                      <a:pt x="138039" y="861427"/>
                      <a:pt x="124713" y="824215"/>
                      <a:pt x="114175" y="784885"/>
                    </a:cubicBezTo>
                    <a:cubicBezTo>
                      <a:pt x="79685" y="656168"/>
                      <a:pt x="82398" y="532175"/>
                      <a:pt x="114638" y="442086"/>
                    </a:cubicBezTo>
                    <a:lnTo>
                      <a:pt x="0" y="171974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1" name="楕円 129">
              <a:extLst>
                <a:ext uri="{FF2B5EF4-FFF2-40B4-BE49-F238E27FC236}">
                  <a16:creationId xmlns:a16="http://schemas.microsoft.com/office/drawing/2014/main" id="{214CD1EF-A5D3-4084-A549-6F006A01059C}"/>
                </a:ext>
              </a:extLst>
            </p:cNvPr>
            <p:cNvSpPr/>
            <p:nvPr/>
          </p:nvSpPr>
          <p:spPr bwMode="auto">
            <a:xfrm rot="3600000">
              <a:off x="4841034" y="3989114"/>
              <a:ext cx="143528" cy="210610"/>
            </a:xfrm>
            <a:custGeom>
              <a:avLst/>
              <a:gdLst>
                <a:gd name="connsiteX0" fmla="*/ 0 w 224176"/>
                <a:gd name="connsiteY0" fmla="*/ 112088 h 224176"/>
                <a:gd name="connsiteX1" fmla="*/ 112088 w 224176"/>
                <a:gd name="connsiteY1" fmla="*/ 0 h 224176"/>
                <a:gd name="connsiteX2" fmla="*/ 224176 w 224176"/>
                <a:gd name="connsiteY2" fmla="*/ 112088 h 224176"/>
                <a:gd name="connsiteX3" fmla="*/ 112088 w 224176"/>
                <a:gd name="connsiteY3" fmla="*/ 224176 h 224176"/>
                <a:gd name="connsiteX4" fmla="*/ 0 w 224176"/>
                <a:gd name="connsiteY4" fmla="*/ 112088 h 224176"/>
                <a:gd name="connsiteX0" fmla="*/ 0 w 224176"/>
                <a:gd name="connsiteY0" fmla="*/ 112088 h 328951"/>
                <a:gd name="connsiteX1" fmla="*/ 112088 w 224176"/>
                <a:gd name="connsiteY1" fmla="*/ 0 h 328951"/>
                <a:gd name="connsiteX2" fmla="*/ 224176 w 224176"/>
                <a:gd name="connsiteY2" fmla="*/ 112088 h 328951"/>
                <a:gd name="connsiteX3" fmla="*/ 112088 w 224176"/>
                <a:gd name="connsiteY3" fmla="*/ 328951 h 328951"/>
                <a:gd name="connsiteX4" fmla="*/ 0 w 224176"/>
                <a:gd name="connsiteY4" fmla="*/ 112088 h 328951"/>
                <a:gd name="connsiteX0" fmla="*/ 0 w 224176"/>
                <a:gd name="connsiteY0" fmla="*/ 112088 h 328951"/>
                <a:gd name="connsiteX1" fmla="*/ 112088 w 224176"/>
                <a:gd name="connsiteY1" fmla="*/ 0 h 328951"/>
                <a:gd name="connsiteX2" fmla="*/ 224176 w 224176"/>
                <a:gd name="connsiteY2" fmla="*/ 112088 h 328951"/>
                <a:gd name="connsiteX3" fmla="*/ 112088 w 224176"/>
                <a:gd name="connsiteY3" fmla="*/ 328951 h 328951"/>
                <a:gd name="connsiteX4" fmla="*/ 0 w 224176"/>
                <a:gd name="connsiteY4" fmla="*/ 112088 h 328951"/>
                <a:gd name="connsiteX0" fmla="*/ 0 w 224176"/>
                <a:gd name="connsiteY0" fmla="*/ 112088 h 328951"/>
                <a:gd name="connsiteX1" fmla="*/ 112088 w 224176"/>
                <a:gd name="connsiteY1" fmla="*/ 0 h 328951"/>
                <a:gd name="connsiteX2" fmla="*/ 224176 w 224176"/>
                <a:gd name="connsiteY2" fmla="*/ 112088 h 328951"/>
                <a:gd name="connsiteX3" fmla="*/ 112088 w 224176"/>
                <a:gd name="connsiteY3" fmla="*/ 328951 h 328951"/>
                <a:gd name="connsiteX4" fmla="*/ 0 w 224176"/>
                <a:gd name="connsiteY4" fmla="*/ 112088 h 32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176" h="328951">
                  <a:moveTo>
                    <a:pt x="0" y="112088"/>
                  </a:moveTo>
                  <a:cubicBezTo>
                    <a:pt x="0" y="57263"/>
                    <a:pt x="50184" y="0"/>
                    <a:pt x="112088" y="0"/>
                  </a:cubicBezTo>
                  <a:cubicBezTo>
                    <a:pt x="173992" y="0"/>
                    <a:pt x="224176" y="50184"/>
                    <a:pt x="224176" y="112088"/>
                  </a:cubicBezTo>
                  <a:cubicBezTo>
                    <a:pt x="224176" y="173992"/>
                    <a:pt x="164467" y="214651"/>
                    <a:pt x="112088" y="328951"/>
                  </a:cubicBezTo>
                  <a:cubicBezTo>
                    <a:pt x="31134" y="214651"/>
                    <a:pt x="0" y="166913"/>
                    <a:pt x="0" y="112088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FFFFFF">
                  <a:lumMod val="6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楕円 129">
              <a:extLst>
                <a:ext uri="{FF2B5EF4-FFF2-40B4-BE49-F238E27FC236}">
                  <a16:creationId xmlns:a16="http://schemas.microsoft.com/office/drawing/2014/main" id="{1AA3C2F8-C373-472E-AB96-AF6F29310C3D}"/>
                </a:ext>
              </a:extLst>
            </p:cNvPr>
            <p:cNvSpPr/>
            <p:nvPr/>
          </p:nvSpPr>
          <p:spPr bwMode="auto">
            <a:xfrm rot="19476459" flipH="1">
              <a:off x="3999563" y="3973409"/>
              <a:ext cx="128350" cy="210610"/>
            </a:xfrm>
            <a:custGeom>
              <a:avLst/>
              <a:gdLst>
                <a:gd name="connsiteX0" fmla="*/ 0 w 224176"/>
                <a:gd name="connsiteY0" fmla="*/ 112088 h 224176"/>
                <a:gd name="connsiteX1" fmla="*/ 112088 w 224176"/>
                <a:gd name="connsiteY1" fmla="*/ 0 h 224176"/>
                <a:gd name="connsiteX2" fmla="*/ 224176 w 224176"/>
                <a:gd name="connsiteY2" fmla="*/ 112088 h 224176"/>
                <a:gd name="connsiteX3" fmla="*/ 112088 w 224176"/>
                <a:gd name="connsiteY3" fmla="*/ 224176 h 224176"/>
                <a:gd name="connsiteX4" fmla="*/ 0 w 224176"/>
                <a:gd name="connsiteY4" fmla="*/ 112088 h 224176"/>
                <a:gd name="connsiteX0" fmla="*/ 0 w 224176"/>
                <a:gd name="connsiteY0" fmla="*/ 112088 h 328951"/>
                <a:gd name="connsiteX1" fmla="*/ 112088 w 224176"/>
                <a:gd name="connsiteY1" fmla="*/ 0 h 328951"/>
                <a:gd name="connsiteX2" fmla="*/ 224176 w 224176"/>
                <a:gd name="connsiteY2" fmla="*/ 112088 h 328951"/>
                <a:gd name="connsiteX3" fmla="*/ 112088 w 224176"/>
                <a:gd name="connsiteY3" fmla="*/ 328951 h 328951"/>
                <a:gd name="connsiteX4" fmla="*/ 0 w 224176"/>
                <a:gd name="connsiteY4" fmla="*/ 112088 h 328951"/>
                <a:gd name="connsiteX0" fmla="*/ 0 w 224176"/>
                <a:gd name="connsiteY0" fmla="*/ 112088 h 328951"/>
                <a:gd name="connsiteX1" fmla="*/ 112088 w 224176"/>
                <a:gd name="connsiteY1" fmla="*/ 0 h 328951"/>
                <a:gd name="connsiteX2" fmla="*/ 224176 w 224176"/>
                <a:gd name="connsiteY2" fmla="*/ 112088 h 328951"/>
                <a:gd name="connsiteX3" fmla="*/ 112088 w 224176"/>
                <a:gd name="connsiteY3" fmla="*/ 328951 h 328951"/>
                <a:gd name="connsiteX4" fmla="*/ 0 w 224176"/>
                <a:gd name="connsiteY4" fmla="*/ 112088 h 328951"/>
                <a:gd name="connsiteX0" fmla="*/ 0 w 224176"/>
                <a:gd name="connsiteY0" fmla="*/ 112088 h 328951"/>
                <a:gd name="connsiteX1" fmla="*/ 112088 w 224176"/>
                <a:gd name="connsiteY1" fmla="*/ 0 h 328951"/>
                <a:gd name="connsiteX2" fmla="*/ 224176 w 224176"/>
                <a:gd name="connsiteY2" fmla="*/ 112088 h 328951"/>
                <a:gd name="connsiteX3" fmla="*/ 112088 w 224176"/>
                <a:gd name="connsiteY3" fmla="*/ 328951 h 328951"/>
                <a:gd name="connsiteX4" fmla="*/ 0 w 224176"/>
                <a:gd name="connsiteY4" fmla="*/ 112088 h 32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176" h="328951">
                  <a:moveTo>
                    <a:pt x="0" y="112088"/>
                  </a:moveTo>
                  <a:cubicBezTo>
                    <a:pt x="0" y="57263"/>
                    <a:pt x="50184" y="0"/>
                    <a:pt x="112088" y="0"/>
                  </a:cubicBezTo>
                  <a:cubicBezTo>
                    <a:pt x="173992" y="0"/>
                    <a:pt x="224176" y="50184"/>
                    <a:pt x="224176" y="112088"/>
                  </a:cubicBezTo>
                  <a:cubicBezTo>
                    <a:pt x="224176" y="173992"/>
                    <a:pt x="164467" y="214651"/>
                    <a:pt x="112088" y="328951"/>
                  </a:cubicBezTo>
                  <a:cubicBezTo>
                    <a:pt x="31134" y="214651"/>
                    <a:pt x="0" y="166913"/>
                    <a:pt x="0" y="112088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FFFFFF">
                  <a:lumMod val="6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楕円 129">
              <a:extLst>
                <a:ext uri="{FF2B5EF4-FFF2-40B4-BE49-F238E27FC236}">
                  <a16:creationId xmlns:a16="http://schemas.microsoft.com/office/drawing/2014/main" id="{7D2A792B-65DC-4021-B3D1-3D764670DEEC}"/>
                </a:ext>
              </a:extLst>
            </p:cNvPr>
            <p:cNvSpPr/>
            <p:nvPr/>
          </p:nvSpPr>
          <p:spPr bwMode="auto">
            <a:xfrm rot="17724462" flipH="1">
              <a:off x="3751913" y="4011509"/>
              <a:ext cx="128350" cy="210610"/>
            </a:xfrm>
            <a:custGeom>
              <a:avLst/>
              <a:gdLst>
                <a:gd name="connsiteX0" fmla="*/ 0 w 224176"/>
                <a:gd name="connsiteY0" fmla="*/ 112088 h 224176"/>
                <a:gd name="connsiteX1" fmla="*/ 112088 w 224176"/>
                <a:gd name="connsiteY1" fmla="*/ 0 h 224176"/>
                <a:gd name="connsiteX2" fmla="*/ 224176 w 224176"/>
                <a:gd name="connsiteY2" fmla="*/ 112088 h 224176"/>
                <a:gd name="connsiteX3" fmla="*/ 112088 w 224176"/>
                <a:gd name="connsiteY3" fmla="*/ 224176 h 224176"/>
                <a:gd name="connsiteX4" fmla="*/ 0 w 224176"/>
                <a:gd name="connsiteY4" fmla="*/ 112088 h 224176"/>
                <a:gd name="connsiteX0" fmla="*/ 0 w 224176"/>
                <a:gd name="connsiteY0" fmla="*/ 112088 h 328951"/>
                <a:gd name="connsiteX1" fmla="*/ 112088 w 224176"/>
                <a:gd name="connsiteY1" fmla="*/ 0 h 328951"/>
                <a:gd name="connsiteX2" fmla="*/ 224176 w 224176"/>
                <a:gd name="connsiteY2" fmla="*/ 112088 h 328951"/>
                <a:gd name="connsiteX3" fmla="*/ 112088 w 224176"/>
                <a:gd name="connsiteY3" fmla="*/ 328951 h 328951"/>
                <a:gd name="connsiteX4" fmla="*/ 0 w 224176"/>
                <a:gd name="connsiteY4" fmla="*/ 112088 h 328951"/>
                <a:gd name="connsiteX0" fmla="*/ 0 w 224176"/>
                <a:gd name="connsiteY0" fmla="*/ 112088 h 328951"/>
                <a:gd name="connsiteX1" fmla="*/ 112088 w 224176"/>
                <a:gd name="connsiteY1" fmla="*/ 0 h 328951"/>
                <a:gd name="connsiteX2" fmla="*/ 224176 w 224176"/>
                <a:gd name="connsiteY2" fmla="*/ 112088 h 328951"/>
                <a:gd name="connsiteX3" fmla="*/ 112088 w 224176"/>
                <a:gd name="connsiteY3" fmla="*/ 328951 h 328951"/>
                <a:gd name="connsiteX4" fmla="*/ 0 w 224176"/>
                <a:gd name="connsiteY4" fmla="*/ 112088 h 328951"/>
                <a:gd name="connsiteX0" fmla="*/ 0 w 224176"/>
                <a:gd name="connsiteY0" fmla="*/ 112088 h 328951"/>
                <a:gd name="connsiteX1" fmla="*/ 112088 w 224176"/>
                <a:gd name="connsiteY1" fmla="*/ 0 h 328951"/>
                <a:gd name="connsiteX2" fmla="*/ 224176 w 224176"/>
                <a:gd name="connsiteY2" fmla="*/ 112088 h 328951"/>
                <a:gd name="connsiteX3" fmla="*/ 112088 w 224176"/>
                <a:gd name="connsiteY3" fmla="*/ 328951 h 328951"/>
                <a:gd name="connsiteX4" fmla="*/ 0 w 224176"/>
                <a:gd name="connsiteY4" fmla="*/ 112088 h 32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176" h="328951">
                  <a:moveTo>
                    <a:pt x="0" y="112088"/>
                  </a:moveTo>
                  <a:cubicBezTo>
                    <a:pt x="0" y="57263"/>
                    <a:pt x="50184" y="0"/>
                    <a:pt x="112088" y="0"/>
                  </a:cubicBezTo>
                  <a:cubicBezTo>
                    <a:pt x="173992" y="0"/>
                    <a:pt x="224176" y="50184"/>
                    <a:pt x="224176" y="112088"/>
                  </a:cubicBezTo>
                  <a:cubicBezTo>
                    <a:pt x="224176" y="173992"/>
                    <a:pt x="164467" y="214651"/>
                    <a:pt x="112088" y="328951"/>
                  </a:cubicBezTo>
                  <a:cubicBezTo>
                    <a:pt x="31134" y="214651"/>
                    <a:pt x="0" y="166913"/>
                    <a:pt x="0" y="112088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FFFFFF">
                  <a:lumMod val="6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楕円 129">
              <a:extLst>
                <a:ext uri="{FF2B5EF4-FFF2-40B4-BE49-F238E27FC236}">
                  <a16:creationId xmlns:a16="http://schemas.microsoft.com/office/drawing/2014/main" id="{B13C1151-E87F-4ECA-8577-411CAABFEB03}"/>
                </a:ext>
              </a:extLst>
            </p:cNvPr>
            <p:cNvSpPr/>
            <p:nvPr/>
          </p:nvSpPr>
          <p:spPr bwMode="auto">
            <a:xfrm rot="19476459" flipH="1">
              <a:off x="3758263" y="3713059"/>
              <a:ext cx="128350" cy="210610"/>
            </a:xfrm>
            <a:custGeom>
              <a:avLst/>
              <a:gdLst>
                <a:gd name="connsiteX0" fmla="*/ 0 w 224176"/>
                <a:gd name="connsiteY0" fmla="*/ 112088 h 224176"/>
                <a:gd name="connsiteX1" fmla="*/ 112088 w 224176"/>
                <a:gd name="connsiteY1" fmla="*/ 0 h 224176"/>
                <a:gd name="connsiteX2" fmla="*/ 224176 w 224176"/>
                <a:gd name="connsiteY2" fmla="*/ 112088 h 224176"/>
                <a:gd name="connsiteX3" fmla="*/ 112088 w 224176"/>
                <a:gd name="connsiteY3" fmla="*/ 224176 h 224176"/>
                <a:gd name="connsiteX4" fmla="*/ 0 w 224176"/>
                <a:gd name="connsiteY4" fmla="*/ 112088 h 224176"/>
                <a:gd name="connsiteX0" fmla="*/ 0 w 224176"/>
                <a:gd name="connsiteY0" fmla="*/ 112088 h 328951"/>
                <a:gd name="connsiteX1" fmla="*/ 112088 w 224176"/>
                <a:gd name="connsiteY1" fmla="*/ 0 h 328951"/>
                <a:gd name="connsiteX2" fmla="*/ 224176 w 224176"/>
                <a:gd name="connsiteY2" fmla="*/ 112088 h 328951"/>
                <a:gd name="connsiteX3" fmla="*/ 112088 w 224176"/>
                <a:gd name="connsiteY3" fmla="*/ 328951 h 328951"/>
                <a:gd name="connsiteX4" fmla="*/ 0 w 224176"/>
                <a:gd name="connsiteY4" fmla="*/ 112088 h 328951"/>
                <a:gd name="connsiteX0" fmla="*/ 0 w 224176"/>
                <a:gd name="connsiteY0" fmla="*/ 112088 h 328951"/>
                <a:gd name="connsiteX1" fmla="*/ 112088 w 224176"/>
                <a:gd name="connsiteY1" fmla="*/ 0 h 328951"/>
                <a:gd name="connsiteX2" fmla="*/ 224176 w 224176"/>
                <a:gd name="connsiteY2" fmla="*/ 112088 h 328951"/>
                <a:gd name="connsiteX3" fmla="*/ 112088 w 224176"/>
                <a:gd name="connsiteY3" fmla="*/ 328951 h 328951"/>
                <a:gd name="connsiteX4" fmla="*/ 0 w 224176"/>
                <a:gd name="connsiteY4" fmla="*/ 112088 h 328951"/>
                <a:gd name="connsiteX0" fmla="*/ 0 w 224176"/>
                <a:gd name="connsiteY0" fmla="*/ 112088 h 328951"/>
                <a:gd name="connsiteX1" fmla="*/ 112088 w 224176"/>
                <a:gd name="connsiteY1" fmla="*/ 0 h 328951"/>
                <a:gd name="connsiteX2" fmla="*/ 224176 w 224176"/>
                <a:gd name="connsiteY2" fmla="*/ 112088 h 328951"/>
                <a:gd name="connsiteX3" fmla="*/ 112088 w 224176"/>
                <a:gd name="connsiteY3" fmla="*/ 328951 h 328951"/>
                <a:gd name="connsiteX4" fmla="*/ 0 w 224176"/>
                <a:gd name="connsiteY4" fmla="*/ 112088 h 32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176" h="328951">
                  <a:moveTo>
                    <a:pt x="0" y="112088"/>
                  </a:moveTo>
                  <a:cubicBezTo>
                    <a:pt x="0" y="57263"/>
                    <a:pt x="50184" y="0"/>
                    <a:pt x="112088" y="0"/>
                  </a:cubicBezTo>
                  <a:cubicBezTo>
                    <a:pt x="173992" y="0"/>
                    <a:pt x="224176" y="50184"/>
                    <a:pt x="224176" y="112088"/>
                  </a:cubicBezTo>
                  <a:cubicBezTo>
                    <a:pt x="224176" y="173992"/>
                    <a:pt x="164467" y="214651"/>
                    <a:pt x="112088" y="328951"/>
                  </a:cubicBezTo>
                  <a:cubicBezTo>
                    <a:pt x="31134" y="214651"/>
                    <a:pt x="0" y="166913"/>
                    <a:pt x="0" y="112088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FFFFFF">
                  <a:lumMod val="6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268E617E-367B-4151-B45F-AD572A4BEFA0}"/>
              </a:ext>
            </a:extLst>
          </p:cNvPr>
          <p:cNvGrpSpPr/>
          <p:nvPr/>
        </p:nvGrpSpPr>
        <p:grpSpPr>
          <a:xfrm>
            <a:off x="6901658" y="3840252"/>
            <a:ext cx="2123944" cy="2505449"/>
            <a:chOff x="6735444" y="3147205"/>
            <a:chExt cx="2711030" cy="3197988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6DC6FBBE-5A97-457B-88B2-E6CC26CB8C37}"/>
                </a:ext>
              </a:extLst>
            </p:cNvPr>
            <p:cNvGrpSpPr/>
            <p:nvPr/>
          </p:nvGrpSpPr>
          <p:grpSpPr>
            <a:xfrm>
              <a:off x="7016053" y="4199224"/>
              <a:ext cx="893064" cy="794621"/>
              <a:chOff x="9860186" y="4758934"/>
              <a:chExt cx="977557" cy="869800"/>
            </a:xfrm>
          </p:grpSpPr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347CE891-02F0-46A9-B507-A2E45CDA4D92}"/>
                  </a:ext>
                </a:extLst>
              </p:cNvPr>
              <p:cNvSpPr/>
              <p:nvPr/>
            </p:nvSpPr>
            <p:spPr bwMode="auto">
              <a:xfrm>
                <a:off x="9999886" y="4758934"/>
                <a:ext cx="710857" cy="704700"/>
              </a:xfrm>
              <a:custGeom>
                <a:avLst/>
                <a:gdLst>
                  <a:gd name="connsiteX0" fmla="*/ 553817 w 936244"/>
                  <a:gd name="connsiteY0" fmla="*/ 0 h 974565"/>
                  <a:gd name="connsiteX1" fmla="*/ 554390 w 936244"/>
                  <a:gd name="connsiteY1" fmla="*/ 182458 h 974565"/>
                  <a:gd name="connsiteX2" fmla="*/ 611100 w 936244"/>
                  <a:gd name="connsiteY2" fmla="*/ 170658 h 974565"/>
                  <a:gd name="connsiteX3" fmla="*/ 650103 w 936244"/>
                  <a:gd name="connsiteY3" fmla="*/ 109880 h 974565"/>
                  <a:gd name="connsiteX4" fmla="*/ 646421 w 936244"/>
                  <a:gd name="connsiteY4" fmla="*/ 163309 h 974565"/>
                  <a:gd name="connsiteX5" fmla="*/ 745746 w 936244"/>
                  <a:gd name="connsiteY5" fmla="*/ 142642 h 974565"/>
                  <a:gd name="connsiteX6" fmla="*/ 663446 w 936244"/>
                  <a:gd name="connsiteY6" fmla="*/ 313322 h 974565"/>
                  <a:gd name="connsiteX7" fmla="*/ 684055 w 936244"/>
                  <a:gd name="connsiteY7" fmla="*/ 313056 h 974565"/>
                  <a:gd name="connsiteX8" fmla="*/ 804545 w 936244"/>
                  <a:gd name="connsiteY8" fmla="*/ 288302 h 974565"/>
                  <a:gd name="connsiteX9" fmla="*/ 790822 w 936244"/>
                  <a:gd name="connsiteY9" fmla="*/ 311674 h 974565"/>
                  <a:gd name="connsiteX10" fmla="*/ 936244 w 936244"/>
                  <a:gd name="connsiteY10" fmla="*/ 309793 h 974565"/>
                  <a:gd name="connsiteX11" fmla="*/ 747106 w 936244"/>
                  <a:gd name="connsiteY11" fmla="*/ 386133 h 974565"/>
                  <a:gd name="connsiteX12" fmla="*/ 737372 w 936244"/>
                  <a:gd name="connsiteY12" fmla="*/ 402712 h 974565"/>
                  <a:gd name="connsiteX13" fmla="*/ 913311 w 936244"/>
                  <a:gd name="connsiteY13" fmla="*/ 435618 h 974565"/>
                  <a:gd name="connsiteX14" fmla="*/ 773600 w 936244"/>
                  <a:gd name="connsiteY14" fmla="*/ 529212 h 974565"/>
                  <a:gd name="connsiteX15" fmla="*/ 933447 w 936244"/>
                  <a:gd name="connsiteY15" fmla="*/ 641902 h 974565"/>
                  <a:gd name="connsiteX16" fmla="*/ 742776 w 936244"/>
                  <a:gd name="connsiteY16" fmla="*/ 627971 h 974565"/>
                  <a:gd name="connsiteX17" fmla="*/ 795137 w 936244"/>
                  <a:gd name="connsiteY17" fmla="*/ 834254 h 974565"/>
                  <a:gd name="connsiteX18" fmla="*/ 630007 w 936244"/>
                  <a:gd name="connsiteY18" fmla="*/ 688619 h 974565"/>
                  <a:gd name="connsiteX19" fmla="*/ 626110 w 936244"/>
                  <a:gd name="connsiteY19" fmla="*/ 715237 h 974565"/>
                  <a:gd name="connsiteX20" fmla="*/ 660600 w 936244"/>
                  <a:gd name="connsiteY20" fmla="*/ 813197 h 974565"/>
                  <a:gd name="connsiteX21" fmla="*/ 617430 w 936244"/>
                  <a:gd name="connsiteY21" fmla="*/ 774522 h 974565"/>
                  <a:gd name="connsiteX22" fmla="*/ 599062 w 936244"/>
                  <a:gd name="connsiteY22" fmla="*/ 899986 h 974565"/>
                  <a:gd name="connsiteX23" fmla="*/ 490376 w 936244"/>
                  <a:gd name="connsiteY23" fmla="*/ 707754 h 974565"/>
                  <a:gd name="connsiteX24" fmla="*/ 408431 w 936244"/>
                  <a:gd name="connsiteY24" fmla="*/ 974565 h 974565"/>
                  <a:gd name="connsiteX25" fmla="*/ 377607 w 936244"/>
                  <a:gd name="connsiteY25" fmla="*/ 735456 h 974565"/>
                  <a:gd name="connsiteX26" fmla="*/ 259393 w 936244"/>
                  <a:gd name="connsiteY26" fmla="*/ 815119 h 974565"/>
                  <a:gd name="connsiteX27" fmla="*/ 262512 w 936244"/>
                  <a:gd name="connsiteY27" fmla="*/ 802438 h 974565"/>
                  <a:gd name="connsiteX28" fmla="*/ 241878 w 936244"/>
                  <a:gd name="connsiteY28" fmla="*/ 820688 h 974565"/>
                  <a:gd name="connsiteX29" fmla="*/ 252463 w 936244"/>
                  <a:gd name="connsiteY29" fmla="*/ 672873 h 974565"/>
                  <a:gd name="connsiteX30" fmla="*/ 147904 w 936244"/>
                  <a:gd name="connsiteY30" fmla="*/ 685159 h 974565"/>
                  <a:gd name="connsiteX31" fmla="*/ 66762 w 936244"/>
                  <a:gd name="connsiteY31" fmla="*/ 709815 h 974565"/>
                  <a:gd name="connsiteX32" fmla="*/ 82045 w 936244"/>
                  <a:gd name="connsiteY32" fmla="*/ 692897 h 974565"/>
                  <a:gd name="connsiteX33" fmla="*/ 74166 w 936244"/>
                  <a:gd name="connsiteY33" fmla="*/ 693823 h 974565"/>
                  <a:gd name="connsiteX34" fmla="*/ 98300 w 936244"/>
                  <a:gd name="connsiteY34" fmla="*/ 674903 h 974565"/>
                  <a:gd name="connsiteX35" fmla="*/ 194918 w 936244"/>
                  <a:gd name="connsiteY35" fmla="*/ 567950 h 974565"/>
                  <a:gd name="connsiteX36" fmla="*/ 0 w 936244"/>
                  <a:gd name="connsiteY36" fmla="*/ 482501 h 974565"/>
                  <a:gd name="connsiteX37" fmla="*/ 83013 w 936244"/>
                  <a:gd name="connsiteY37" fmla="*/ 466853 h 974565"/>
                  <a:gd name="connsiteX38" fmla="*/ 68762 w 936244"/>
                  <a:gd name="connsiteY38" fmla="*/ 454753 h 974565"/>
                  <a:gd name="connsiteX39" fmla="*/ 201447 w 936244"/>
                  <a:gd name="connsiteY39" fmla="*/ 426135 h 974565"/>
                  <a:gd name="connsiteX40" fmla="*/ 68628 w 936244"/>
                  <a:gd name="connsiteY40" fmla="*/ 287420 h 974565"/>
                  <a:gd name="connsiteX41" fmla="*/ 163326 w 936244"/>
                  <a:gd name="connsiteY41" fmla="*/ 301457 h 974565"/>
                  <a:gd name="connsiteX42" fmla="*/ 83574 w 936244"/>
                  <a:gd name="connsiteY42" fmla="*/ 201753 h 974565"/>
                  <a:gd name="connsiteX43" fmla="*/ 287004 w 936244"/>
                  <a:gd name="connsiteY43" fmla="*/ 319703 h 974565"/>
                  <a:gd name="connsiteX44" fmla="*/ 126931 w 936244"/>
                  <a:gd name="connsiteY44" fmla="*/ 91198 h 974565"/>
                  <a:gd name="connsiteX45" fmla="*/ 334512 w 936244"/>
                  <a:gd name="connsiteY45" fmla="*/ 213810 h 974565"/>
                  <a:gd name="connsiteX46" fmla="*/ 344304 w 936244"/>
                  <a:gd name="connsiteY46" fmla="*/ 71595 h 974565"/>
                  <a:gd name="connsiteX47" fmla="*/ 438264 w 936244"/>
                  <a:gd name="connsiteY47" fmla="*/ 190702 h 974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36244" h="974565">
                    <a:moveTo>
                      <a:pt x="553817" y="0"/>
                    </a:moveTo>
                    <a:lnTo>
                      <a:pt x="554390" y="182458"/>
                    </a:lnTo>
                    <a:lnTo>
                      <a:pt x="611100" y="170658"/>
                    </a:lnTo>
                    <a:lnTo>
                      <a:pt x="650103" y="109880"/>
                    </a:lnTo>
                    <a:lnTo>
                      <a:pt x="646421" y="163309"/>
                    </a:lnTo>
                    <a:lnTo>
                      <a:pt x="745746" y="142642"/>
                    </a:lnTo>
                    <a:lnTo>
                      <a:pt x="663446" y="313322"/>
                    </a:lnTo>
                    <a:lnTo>
                      <a:pt x="684055" y="313056"/>
                    </a:lnTo>
                    <a:lnTo>
                      <a:pt x="804545" y="288302"/>
                    </a:lnTo>
                    <a:lnTo>
                      <a:pt x="790822" y="311674"/>
                    </a:lnTo>
                    <a:lnTo>
                      <a:pt x="936244" y="309793"/>
                    </a:lnTo>
                    <a:lnTo>
                      <a:pt x="747106" y="386133"/>
                    </a:lnTo>
                    <a:lnTo>
                      <a:pt x="737372" y="402712"/>
                    </a:lnTo>
                    <a:lnTo>
                      <a:pt x="913311" y="435618"/>
                    </a:lnTo>
                    <a:lnTo>
                      <a:pt x="773600" y="529212"/>
                    </a:lnTo>
                    <a:lnTo>
                      <a:pt x="933447" y="641902"/>
                    </a:lnTo>
                    <a:lnTo>
                      <a:pt x="742776" y="627971"/>
                    </a:lnTo>
                    <a:lnTo>
                      <a:pt x="795137" y="834254"/>
                    </a:lnTo>
                    <a:lnTo>
                      <a:pt x="630007" y="688619"/>
                    </a:lnTo>
                    <a:lnTo>
                      <a:pt x="626110" y="715237"/>
                    </a:lnTo>
                    <a:lnTo>
                      <a:pt x="660600" y="813197"/>
                    </a:lnTo>
                    <a:lnTo>
                      <a:pt x="617430" y="774522"/>
                    </a:lnTo>
                    <a:lnTo>
                      <a:pt x="599062" y="899986"/>
                    </a:lnTo>
                    <a:lnTo>
                      <a:pt x="490376" y="707754"/>
                    </a:lnTo>
                    <a:lnTo>
                      <a:pt x="408431" y="974565"/>
                    </a:lnTo>
                    <a:cubicBezTo>
                      <a:pt x="398143" y="894862"/>
                      <a:pt x="387895" y="815159"/>
                      <a:pt x="377607" y="735456"/>
                    </a:cubicBezTo>
                    <a:lnTo>
                      <a:pt x="259393" y="815119"/>
                    </a:lnTo>
                    <a:lnTo>
                      <a:pt x="262512" y="802438"/>
                    </a:lnTo>
                    <a:lnTo>
                      <a:pt x="241878" y="820688"/>
                    </a:lnTo>
                    <a:lnTo>
                      <a:pt x="252463" y="672873"/>
                    </a:lnTo>
                    <a:lnTo>
                      <a:pt x="147904" y="685159"/>
                    </a:lnTo>
                    <a:lnTo>
                      <a:pt x="66762" y="709815"/>
                    </a:lnTo>
                    <a:lnTo>
                      <a:pt x="82045" y="692897"/>
                    </a:lnTo>
                    <a:lnTo>
                      <a:pt x="74166" y="693823"/>
                    </a:lnTo>
                    <a:lnTo>
                      <a:pt x="98300" y="674903"/>
                    </a:lnTo>
                    <a:lnTo>
                      <a:pt x="194918" y="567950"/>
                    </a:lnTo>
                    <a:lnTo>
                      <a:pt x="0" y="482501"/>
                    </a:lnTo>
                    <a:lnTo>
                      <a:pt x="83013" y="466853"/>
                    </a:lnTo>
                    <a:lnTo>
                      <a:pt x="68762" y="454753"/>
                    </a:lnTo>
                    <a:lnTo>
                      <a:pt x="201447" y="426135"/>
                    </a:lnTo>
                    <a:lnTo>
                      <a:pt x="68628" y="287420"/>
                    </a:lnTo>
                    <a:lnTo>
                      <a:pt x="163326" y="301457"/>
                    </a:lnTo>
                    <a:lnTo>
                      <a:pt x="83574" y="201753"/>
                    </a:lnTo>
                    <a:lnTo>
                      <a:pt x="287004" y="319703"/>
                    </a:lnTo>
                    <a:lnTo>
                      <a:pt x="126931" y="91198"/>
                    </a:lnTo>
                    <a:cubicBezTo>
                      <a:pt x="196132" y="132058"/>
                      <a:pt x="265310" y="172950"/>
                      <a:pt x="334512" y="213810"/>
                    </a:cubicBezTo>
                    <a:lnTo>
                      <a:pt x="344304" y="71595"/>
                    </a:lnTo>
                    <a:lnTo>
                      <a:pt x="438264" y="190702"/>
                    </a:ln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222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FB177292-8D47-4ED3-BDE1-92D8D7826E34}"/>
                  </a:ext>
                </a:extLst>
              </p:cNvPr>
              <p:cNvSpPr/>
              <p:nvPr/>
            </p:nvSpPr>
            <p:spPr bwMode="auto">
              <a:xfrm>
                <a:off x="9860186" y="4924034"/>
                <a:ext cx="710857" cy="704700"/>
              </a:xfrm>
              <a:custGeom>
                <a:avLst/>
                <a:gdLst>
                  <a:gd name="connsiteX0" fmla="*/ 553817 w 936244"/>
                  <a:gd name="connsiteY0" fmla="*/ 0 h 974565"/>
                  <a:gd name="connsiteX1" fmla="*/ 554390 w 936244"/>
                  <a:gd name="connsiteY1" fmla="*/ 182458 h 974565"/>
                  <a:gd name="connsiteX2" fmla="*/ 611100 w 936244"/>
                  <a:gd name="connsiteY2" fmla="*/ 170658 h 974565"/>
                  <a:gd name="connsiteX3" fmla="*/ 650103 w 936244"/>
                  <a:gd name="connsiteY3" fmla="*/ 109880 h 974565"/>
                  <a:gd name="connsiteX4" fmla="*/ 646421 w 936244"/>
                  <a:gd name="connsiteY4" fmla="*/ 163309 h 974565"/>
                  <a:gd name="connsiteX5" fmla="*/ 745746 w 936244"/>
                  <a:gd name="connsiteY5" fmla="*/ 142642 h 974565"/>
                  <a:gd name="connsiteX6" fmla="*/ 663446 w 936244"/>
                  <a:gd name="connsiteY6" fmla="*/ 313322 h 974565"/>
                  <a:gd name="connsiteX7" fmla="*/ 684055 w 936244"/>
                  <a:gd name="connsiteY7" fmla="*/ 313056 h 974565"/>
                  <a:gd name="connsiteX8" fmla="*/ 804545 w 936244"/>
                  <a:gd name="connsiteY8" fmla="*/ 288302 h 974565"/>
                  <a:gd name="connsiteX9" fmla="*/ 790822 w 936244"/>
                  <a:gd name="connsiteY9" fmla="*/ 311674 h 974565"/>
                  <a:gd name="connsiteX10" fmla="*/ 936244 w 936244"/>
                  <a:gd name="connsiteY10" fmla="*/ 309793 h 974565"/>
                  <a:gd name="connsiteX11" fmla="*/ 747106 w 936244"/>
                  <a:gd name="connsiteY11" fmla="*/ 386133 h 974565"/>
                  <a:gd name="connsiteX12" fmla="*/ 737372 w 936244"/>
                  <a:gd name="connsiteY12" fmla="*/ 402712 h 974565"/>
                  <a:gd name="connsiteX13" fmla="*/ 913311 w 936244"/>
                  <a:gd name="connsiteY13" fmla="*/ 435618 h 974565"/>
                  <a:gd name="connsiteX14" fmla="*/ 773600 w 936244"/>
                  <a:gd name="connsiteY14" fmla="*/ 529212 h 974565"/>
                  <a:gd name="connsiteX15" fmla="*/ 933447 w 936244"/>
                  <a:gd name="connsiteY15" fmla="*/ 641902 h 974565"/>
                  <a:gd name="connsiteX16" fmla="*/ 742776 w 936244"/>
                  <a:gd name="connsiteY16" fmla="*/ 627971 h 974565"/>
                  <a:gd name="connsiteX17" fmla="*/ 795137 w 936244"/>
                  <a:gd name="connsiteY17" fmla="*/ 834254 h 974565"/>
                  <a:gd name="connsiteX18" fmla="*/ 630007 w 936244"/>
                  <a:gd name="connsiteY18" fmla="*/ 688619 h 974565"/>
                  <a:gd name="connsiteX19" fmla="*/ 626110 w 936244"/>
                  <a:gd name="connsiteY19" fmla="*/ 715237 h 974565"/>
                  <a:gd name="connsiteX20" fmla="*/ 660600 w 936244"/>
                  <a:gd name="connsiteY20" fmla="*/ 813197 h 974565"/>
                  <a:gd name="connsiteX21" fmla="*/ 617430 w 936244"/>
                  <a:gd name="connsiteY21" fmla="*/ 774522 h 974565"/>
                  <a:gd name="connsiteX22" fmla="*/ 599062 w 936244"/>
                  <a:gd name="connsiteY22" fmla="*/ 899986 h 974565"/>
                  <a:gd name="connsiteX23" fmla="*/ 490376 w 936244"/>
                  <a:gd name="connsiteY23" fmla="*/ 707754 h 974565"/>
                  <a:gd name="connsiteX24" fmla="*/ 408431 w 936244"/>
                  <a:gd name="connsiteY24" fmla="*/ 974565 h 974565"/>
                  <a:gd name="connsiteX25" fmla="*/ 377607 w 936244"/>
                  <a:gd name="connsiteY25" fmla="*/ 735456 h 974565"/>
                  <a:gd name="connsiteX26" fmla="*/ 259393 w 936244"/>
                  <a:gd name="connsiteY26" fmla="*/ 815119 h 974565"/>
                  <a:gd name="connsiteX27" fmla="*/ 262512 w 936244"/>
                  <a:gd name="connsiteY27" fmla="*/ 802438 h 974565"/>
                  <a:gd name="connsiteX28" fmla="*/ 241878 w 936244"/>
                  <a:gd name="connsiteY28" fmla="*/ 820688 h 974565"/>
                  <a:gd name="connsiteX29" fmla="*/ 252463 w 936244"/>
                  <a:gd name="connsiteY29" fmla="*/ 672873 h 974565"/>
                  <a:gd name="connsiteX30" fmla="*/ 147904 w 936244"/>
                  <a:gd name="connsiteY30" fmla="*/ 685159 h 974565"/>
                  <a:gd name="connsiteX31" fmla="*/ 66762 w 936244"/>
                  <a:gd name="connsiteY31" fmla="*/ 709815 h 974565"/>
                  <a:gd name="connsiteX32" fmla="*/ 82045 w 936244"/>
                  <a:gd name="connsiteY32" fmla="*/ 692897 h 974565"/>
                  <a:gd name="connsiteX33" fmla="*/ 74166 w 936244"/>
                  <a:gd name="connsiteY33" fmla="*/ 693823 h 974565"/>
                  <a:gd name="connsiteX34" fmla="*/ 98300 w 936244"/>
                  <a:gd name="connsiteY34" fmla="*/ 674903 h 974565"/>
                  <a:gd name="connsiteX35" fmla="*/ 194918 w 936244"/>
                  <a:gd name="connsiteY35" fmla="*/ 567950 h 974565"/>
                  <a:gd name="connsiteX36" fmla="*/ 0 w 936244"/>
                  <a:gd name="connsiteY36" fmla="*/ 482501 h 974565"/>
                  <a:gd name="connsiteX37" fmla="*/ 83013 w 936244"/>
                  <a:gd name="connsiteY37" fmla="*/ 466853 h 974565"/>
                  <a:gd name="connsiteX38" fmla="*/ 68762 w 936244"/>
                  <a:gd name="connsiteY38" fmla="*/ 454753 h 974565"/>
                  <a:gd name="connsiteX39" fmla="*/ 201447 w 936244"/>
                  <a:gd name="connsiteY39" fmla="*/ 426135 h 974565"/>
                  <a:gd name="connsiteX40" fmla="*/ 68628 w 936244"/>
                  <a:gd name="connsiteY40" fmla="*/ 287420 h 974565"/>
                  <a:gd name="connsiteX41" fmla="*/ 163326 w 936244"/>
                  <a:gd name="connsiteY41" fmla="*/ 301457 h 974565"/>
                  <a:gd name="connsiteX42" fmla="*/ 83574 w 936244"/>
                  <a:gd name="connsiteY42" fmla="*/ 201753 h 974565"/>
                  <a:gd name="connsiteX43" fmla="*/ 287004 w 936244"/>
                  <a:gd name="connsiteY43" fmla="*/ 319703 h 974565"/>
                  <a:gd name="connsiteX44" fmla="*/ 126931 w 936244"/>
                  <a:gd name="connsiteY44" fmla="*/ 91198 h 974565"/>
                  <a:gd name="connsiteX45" fmla="*/ 334512 w 936244"/>
                  <a:gd name="connsiteY45" fmla="*/ 213810 h 974565"/>
                  <a:gd name="connsiteX46" fmla="*/ 344304 w 936244"/>
                  <a:gd name="connsiteY46" fmla="*/ 71595 h 974565"/>
                  <a:gd name="connsiteX47" fmla="*/ 438264 w 936244"/>
                  <a:gd name="connsiteY47" fmla="*/ 190702 h 974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36244" h="974565">
                    <a:moveTo>
                      <a:pt x="553817" y="0"/>
                    </a:moveTo>
                    <a:lnTo>
                      <a:pt x="554390" y="182458"/>
                    </a:lnTo>
                    <a:lnTo>
                      <a:pt x="611100" y="170658"/>
                    </a:lnTo>
                    <a:lnTo>
                      <a:pt x="650103" y="109880"/>
                    </a:lnTo>
                    <a:lnTo>
                      <a:pt x="646421" y="163309"/>
                    </a:lnTo>
                    <a:lnTo>
                      <a:pt x="745746" y="142642"/>
                    </a:lnTo>
                    <a:lnTo>
                      <a:pt x="663446" y="313322"/>
                    </a:lnTo>
                    <a:lnTo>
                      <a:pt x="684055" y="313056"/>
                    </a:lnTo>
                    <a:lnTo>
                      <a:pt x="804545" y="288302"/>
                    </a:lnTo>
                    <a:lnTo>
                      <a:pt x="790822" y="311674"/>
                    </a:lnTo>
                    <a:lnTo>
                      <a:pt x="936244" y="309793"/>
                    </a:lnTo>
                    <a:lnTo>
                      <a:pt x="747106" y="386133"/>
                    </a:lnTo>
                    <a:lnTo>
                      <a:pt x="737372" y="402712"/>
                    </a:lnTo>
                    <a:lnTo>
                      <a:pt x="913311" y="435618"/>
                    </a:lnTo>
                    <a:lnTo>
                      <a:pt x="773600" y="529212"/>
                    </a:lnTo>
                    <a:lnTo>
                      <a:pt x="933447" y="641902"/>
                    </a:lnTo>
                    <a:lnTo>
                      <a:pt x="742776" y="627971"/>
                    </a:lnTo>
                    <a:lnTo>
                      <a:pt x="795137" y="834254"/>
                    </a:lnTo>
                    <a:lnTo>
                      <a:pt x="630007" y="688619"/>
                    </a:lnTo>
                    <a:lnTo>
                      <a:pt x="626110" y="715237"/>
                    </a:lnTo>
                    <a:lnTo>
                      <a:pt x="660600" y="813197"/>
                    </a:lnTo>
                    <a:lnTo>
                      <a:pt x="617430" y="774522"/>
                    </a:lnTo>
                    <a:lnTo>
                      <a:pt x="599062" y="899986"/>
                    </a:lnTo>
                    <a:lnTo>
                      <a:pt x="490376" y="707754"/>
                    </a:lnTo>
                    <a:lnTo>
                      <a:pt x="408431" y="974565"/>
                    </a:lnTo>
                    <a:cubicBezTo>
                      <a:pt x="398143" y="894862"/>
                      <a:pt x="387895" y="815159"/>
                      <a:pt x="377607" y="735456"/>
                    </a:cubicBezTo>
                    <a:lnTo>
                      <a:pt x="259393" y="815119"/>
                    </a:lnTo>
                    <a:lnTo>
                      <a:pt x="262512" y="802438"/>
                    </a:lnTo>
                    <a:lnTo>
                      <a:pt x="241878" y="820688"/>
                    </a:lnTo>
                    <a:lnTo>
                      <a:pt x="252463" y="672873"/>
                    </a:lnTo>
                    <a:lnTo>
                      <a:pt x="147904" y="685159"/>
                    </a:lnTo>
                    <a:lnTo>
                      <a:pt x="66762" y="709815"/>
                    </a:lnTo>
                    <a:lnTo>
                      <a:pt x="82045" y="692897"/>
                    </a:lnTo>
                    <a:lnTo>
                      <a:pt x="74166" y="693823"/>
                    </a:lnTo>
                    <a:lnTo>
                      <a:pt x="98300" y="674903"/>
                    </a:lnTo>
                    <a:lnTo>
                      <a:pt x="194918" y="567950"/>
                    </a:lnTo>
                    <a:lnTo>
                      <a:pt x="0" y="482501"/>
                    </a:lnTo>
                    <a:lnTo>
                      <a:pt x="83013" y="466853"/>
                    </a:lnTo>
                    <a:lnTo>
                      <a:pt x="68762" y="454753"/>
                    </a:lnTo>
                    <a:lnTo>
                      <a:pt x="201447" y="426135"/>
                    </a:lnTo>
                    <a:lnTo>
                      <a:pt x="68628" y="287420"/>
                    </a:lnTo>
                    <a:lnTo>
                      <a:pt x="163326" y="301457"/>
                    </a:lnTo>
                    <a:lnTo>
                      <a:pt x="83574" y="201753"/>
                    </a:lnTo>
                    <a:lnTo>
                      <a:pt x="287004" y="319703"/>
                    </a:lnTo>
                    <a:lnTo>
                      <a:pt x="126931" y="91198"/>
                    </a:lnTo>
                    <a:cubicBezTo>
                      <a:pt x="196132" y="132058"/>
                      <a:pt x="265310" y="172950"/>
                      <a:pt x="334512" y="213810"/>
                    </a:cubicBezTo>
                    <a:lnTo>
                      <a:pt x="344304" y="71595"/>
                    </a:lnTo>
                    <a:lnTo>
                      <a:pt x="438264" y="190702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22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CA8270BF-447E-413A-93BD-CFB34E435F1C}"/>
                  </a:ext>
                </a:extLst>
              </p:cNvPr>
              <p:cNvSpPr/>
              <p:nvPr/>
            </p:nvSpPr>
            <p:spPr bwMode="auto">
              <a:xfrm>
                <a:off x="10126886" y="4924034"/>
                <a:ext cx="710857" cy="704700"/>
              </a:xfrm>
              <a:custGeom>
                <a:avLst/>
                <a:gdLst>
                  <a:gd name="connsiteX0" fmla="*/ 553817 w 936244"/>
                  <a:gd name="connsiteY0" fmla="*/ 0 h 974565"/>
                  <a:gd name="connsiteX1" fmla="*/ 554390 w 936244"/>
                  <a:gd name="connsiteY1" fmla="*/ 182458 h 974565"/>
                  <a:gd name="connsiteX2" fmla="*/ 611100 w 936244"/>
                  <a:gd name="connsiteY2" fmla="*/ 170658 h 974565"/>
                  <a:gd name="connsiteX3" fmla="*/ 650103 w 936244"/>
                  <a:gd name="connsiteY3" fmla="*/ 109880 h 974565"/>
                  <a:gd name="connsiteX4" fmla="*/ 646421 w 936244"/>
                  <a:gd name="connsiteY4" fmla="*/ 163309 h 974565"/>
                  <a:gd name="connsiteX5" fmla="*/ 745746 w 936244"/>
                  <a:gd name="connsiteY5" fmla="*/ 142642 h 974565"/>
                  <a:gd name="connsiteX6" fmla="*/ 663446 w 936244"/>
                  <a:gd name="connsiteY6" fmla="*/ 313322 h 974565"/>
                  <a:gd name="connsiteX7" fmla="*/ 684055 w 936244"/>
                  <a:gd name="connsiteY7" fmla="*/ 313056 h 974565"/>
                  <a:gd name="connsiteX8" fmla="*/ 804545 w 936244"/>
                  <a:gd name="connsiteY8" fmla="*/ 288302 h 974565"/>
                  <a:gd name="connsiteX9" fmla="*/ 790822 w 936244"/>
                  <a:gd name="connsiteY9" fmla="*/ 311674 h 974565"/>
                  <a:gd name="connsiteX10" fmla="*/ 936244 w 936244"/>
                  <a:gd name="connsiteY10" fmla="*/ 309793 h 974565"/>
                  <a:gd name="connsiteX11" fmla="*/ 747106 w 936244"/>
                  <a:gd name="connsiteY11" fmla="*/ 386133 h 974565"/>
                  <a:gd name="connsiteX12" fmla="*/ 737372 w 936244"/>
                  <a:gd name="connsiteY12" fmla="*/ 402712 h 974565"/>
                  <a:gd name="connsiteX13" fmla="*/ 913311 w 936244"/>
                  <a:gd name="connsiteY13" fmla="*/ 435618 h 974565"/>
                  <a:gd name="connsiteX14" fmla="*/ 773600 w 936244"/>
                  <a:gd name="connsiteY14" fmla="*/ 529212 h 974565"/>
                  <a:gd name="connsiteX15" fmla="*/ 933447 w 936244"/>
                  <a:gd name="connsiteY15" fmla="*/ 641902 h 974565"/>
                  <a:gd name="connsiteX16" fmla="*/ 742776 w 936244"/>
                  <a:gd name="connsiteY16" fmla="*/ 627971 h 974565"/>
                  <a:gd name="connsiteX17" fmla="*/ 795137 w 936244"/>
                  <a:gd name="connsiteY17" fmla="*/ 834254 h 974565"/>
                  <a:gd name="connsiteX18" fmla="*/ 630007 w 936244"/>
                  <a:gd name="connsiteY18" fmla="*/ 688619 h 974565"/>
                  <a:gd name="connsiteX19" fmla="*/ 626110 w 936244"/>
                  <a:gd name="connsiteY19" fmla="*/ 715237 h 974565"/>
                  <a:gd name="connsiteX20" fmla="*/ 660600 w 936244"/>
                  <a:gd name="connsiteY20" fmla="*/ 813197 h 974565"/>
                  <a:gd name="connsiteX21" fmla="*/ 617430 w 936244"/>
                  <a:gd name="connsiteY21" fmla="*/ 774522 h 974565"/>
                  <a:gd name="connsiteX22" fmla="*/ 599062 w 936244"/>
                  <a:gd name="connsiteY22" fmla="*/ 899986 h 974565"/>
                  <a:gd name="connsiteX23" fmla="*/ 490376 w 936244"/>
                  <a:gd name="connsiteY23" fmla="*/ 707754 h 974565"/>
                  <a:gd name="connsiteX24" fmla="*/ 408431 w 936244"/>
                  <a:gd name="connsiteY24" fmla="*/ 974565 h 974565"/>
                  <a:gd name="connsiteX25" fmla="*/ 377607 w 936244"/>
                  <a:gd name="connsiteY25" fmla="*/ 735456 h 974565"/>
                  <a:gd name="connsiteX26" fmla="*/ 259393 w 936244"/>
                  <a:gd name="connsiteY26" fmla="*/ 815119 h 974565"/>
                  <a:gd name="connsiteX27" fmla="*/ 262512 w 936244"/>
                  <a:gd name="connsiteY27" fmla="*/ 802438 h 974565"/>
                  <a:gd name="connsiteX28" fmla="*/ 241878 w 936244"/>
                  <a:gd name="connsiteY28" fmla="*/ 820688 h 974565"/>
                  <a:gd name="connsiteX29" fmla="*/ 252463 w 936244"/>
                  <a:gd name="connsiteY29" fmla="*/ 672873 h 974565"/>
                  <a:gd name="connsiteX30" fmla="*/ 147904 w 936244"/>
                  <a:gd name="connsiteY30" fmla="*/ 685159 h 974565"/>
                  <a:gd name="connsiteX31" fmla="*/ 66762 w 936244"/>
                  <a:gd name="connsiteY31" fmla="*/ 709815 h 974565"/>
                  <a:gd name="connsiteX32" fmla="*/ 82045 w 936244"/>
                  <a:gd name="connsiteY32" fmla="*/ 692897 h 974565"/>
                  <a:gd name="connsiteX33" fmla="*/ 74166 w 936244"/>
                  <a:gd name="connsiteY33" fmla="*/ 693823 h 974565"/>
                  <a:gd name="connsiteX34" fmla="*/ 98300 w 936244"/>
                  <a:gd name="connsiteY34" fmla="*/ 674903 h 974565"/>
                  <a:gd name="connsiteX35" fmla="*/ 194918 w 936244"/>
                  <a:gd name="connsiteY35" fmla="*/ 567950 h 974565"/>
                  <a:gd name="connsiteX36" fmla="*/ 0 w 936244"/>
                  <a:gd name="connsiteY36" fmla="*/ 482501 h 974565"/>
                  <a:gd name="connsiteX37" fmla="*/ 83013 w 936244"/>
                  <a:gd name="connsiteY37" fmla="*/ 466853 h 974565"/>
                  <a:gd name="connsiteX38" fmla="*/ 68762 w 936244"/>
                  <a:gd name="connsiteY38" fmla="*/ 454753 h 974565"/>
                  <a:gd name="connsiteX39" fmla="*/ 201447 w 936244"/>
                  <a:gd name="connsiteY39" fmla="*/ 426135 h 974565"/>
                  <a:gd name="connsiteX40" fmla="*/ 68628 w 936244"/>
                  <a:gd name="connsiteY40" fmla="*/ 287420 h 974565"/>
                  <a:gd name="connsiteX41" fmla="*/ 163326 w 936244"/>
                  <a:gd name="connsiteY41" fmla="*/ 301457 h 974565"/>
                  <a:gd name="connsiteX42" fmla="*/ 83574 w 936244"/>
                  <a:gd name="connsiteY42" fmla="*/ 201753 h 974565"/>
                  <a:gd name="connsiteX43" fmla="*/ 287004 w 936244"/>
                  <a:gd name="connsiteY43" fmla="*/ 319703 h 974565"/>
                  <a:gd name="connsiteX44" fmla="*/ 126931 w 936244"/>
                  <a:gd name="connsiteY44" fmla="*/ 91198 h 974565"/>
                  <a:gd name="connsiteX45" fmla="*/ 334512 w 936244"/>
                  <a:gd name="connsiteY45" fmla="*/ 213810 h 974565"/>
                  <a:gd name="connsiteX46" fmla="*/ 344304 w 936244"/>
                  <a:gd name="connsiteY46" fmla="*/ 71595 h 974565"/>
                  <a:gd name="connsiteX47" fmla="*/ 438264 w 936244"/>
                  <a:gd name="connsiteY47" fmla="*/ 190702 h 974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36244" h="974565">
                    <a:moveTo>
                      <a:pt x="553817" y="0"/>
                    </a:moveTo>
                    <a:lnTo>
                      <a:pt x="554390" y="182458"/>
                    </a:lnTo>
                    <a:lnTo>
                      <a:pt x="611100" y="170658"/>
                    </a:lnTo>
                    <a:lnTo>
                      <a:pt x="650103" y="109880"/>
                    </a:lnTo>
                    <a:lnTo>
                      <a:pt x="646421" y="163309"/>
                    </a:lnTo>
                    <a:lnTo>
                      <a:pt x="745746" y="142642"/>
                    </a:lnTo>
                    <a:lnTo>
                      <a:pt x="663446" y="313322"/>
                    </a:lnTo>
                    <a:lnTo>
                      <a:pt x="684055" y="313056"/>
                    </a:lnTo>
                    <a:lnTo>
                      <a:pt x="804545" y="288302"/>
                    </a:lnTo>
                    <a:lnTo>
                      <a:pt x="790822" y="311674"/>
                    </a:lnTo>
                    <a:lnTo>
                      <a:pt x="936244" y="309793"/>
                    </a:lnTo>
                    <a:lnTo>
                      <a:pt x="747106" y="386133"/>
                    </a:lnTo>
                    <a:lnTo>
                      <a:pt x="737372" y="402712"/>
                    </a:lnTo>
                    <a:lnTo>
                      <a:pt x="913311" y="435618"/>
                    </a:lnTo>
                    <a:lnTo>
                      <a:pt x="773600" y="529212"/>
                    </a:lnTo>
                    <a:lnTo>
                      <a:pt x="933447" y="641902"/>
                    </a:lnTo>
                    <a:lnTo>
                      <a:pt x="742776" y="627971"/>
                    </a:lnTo>
                    <a:lnTo>
                      <a:pt x="795137" y="834254"/>
                    </a:lnTo>
                    <a:lnTo>
                      <a:pt x="630007" y="688619"/>
                    </a:lnTo>
                    <a:lnTo>
                      <a:pt x="626110" y="715237"/>
                    </a:lnTo>
                    <a:lnTo>
                      <a:pt x="660600" y="813197"/>
                    </a:lnTo>
                    <a:lnTo>
                      <a:pt x="617430" y="774522"/>
                    </a:lnTo>
                    <a:lnTo>
                      <a:pt x="599062" y="899986"/>
                    </a:lnTo>
                    <a:lnTo>
                      <a:pt x="490376" y="707754"/>
                    </a:lnTo>
                    <a:lnTo>
                      <a:pt x="408431" y="974565"/>
                    </a:lnTo>
                    <a:cubicBezTo>
                      <a:pt x="398143" y="894862"/>
                      <a:pt x="387895" y="815159"/>
                      <a:pt x="377607" y="735456"/>
                    </a:cubicBezTo>
                    <a:lnTo>
                      <a:pt x="259393" y="815119"/>
                    </a:lnTo>
                    <a:lnTo>
                      <a:pt x="262512" y="802438"/>
                    </a:lnTo>
                    <a:lnTo>
                      <a:pt x="241878" y="820688"/>
                    </a:lnTo>
                    <a:lnTo>
                      <a:pt x="252463" y="672873"/>
                    </a:lnTo>
                    <a:lnTo>
                      <a:pt x="147904" y="685159"/>
                    </a:lnTo>
                    <a:lnTo>
                      <a:pt x="66762" y="709815"/>
                    </a:lnTo>
                    <a:lnTo>
                      <a:pt x="82045" y="692897"/>
                    </a:lnTo>
                    <a:lnTo>
                      <a:pt x="74166" y="693823"/>
                    </a:lnTo>
                    <a:lnTo>
                      <a:pt x="98300" y="674903"/>
                    </a:lnTo>
                    <a:lnTo>
                      <a:pt x="194918" y="567950"/>
                    </a:lnTo>
                    <a:lnTo>
                      <a:pt x="0" y="482501"/>
                    </a:lnTo>
                    <a:lnTo>
                      <a:pt x="83013" y="466853"/>
                    </a:lnTo>
                    <a:lnTo>
                      <a:pt x="68762" y="454753"/>
                    </a:lnTo>
                    <a:lnTo>
                      <a:pt x="201447" y="426135"/>
                    </a:lnTo>
                    <a:lnTo>
                      <a:pt x="68628" y="287420"/>
                    </a:lnTo>
                    <a:lnTo>
                      <a:pt x="163326" y="301457"/>
                    </a:lnTo>
                    <a:lnTo>
                      <a:pt x="83574" y="201753"/>
                    </a:lnTo>
                    <a:lnTo>
                      <a:pt x="287004" y="319703"/>
                    </a:lnTo>
                    <a:lnTo>
                      <a:pt x="126931" y="91198"/>
                    </a:lnTo>
                    <a:cubicBezTo>
                      <a:pt x="196132" y="132058"/>
                      <a:pt x="265310" y="172950"/>
                      <a:pt x="334512" y="213810"/>
                    </a:cubicBezTo>
                    <a:lnTo>
                      <a:pt x="344304" y="71595"/>
                    </a:lnTo>
                    <a:lnTo>
                      <a:pt x="438264" y="190702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222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E175053D-AB3A-4A3E-9E24-B4E7D5F2DF91}"/>
                </a:ext>
              </a:extLst>
            </p:cNvPr>
            <p:cNvGrpSpPr/>
            <p:nvPr/>
          </p:nvGrpSpPr>
          <p:grpSpPr>
            <a:xfrm>
              <a:off x="6735444" y="4271563"/>
              <a:ext cx="2711030" cy="2073630"/>
              <a:chOff x="4200419" y="3155572"/>
              <a:chExt cx="2711030" cy="2073630"/>
            </a:xfrm>
          </p:grpSpPr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1E0CB4B9-E6F7-4106-A3AC-BB287F789D01}"/>
                  </a:ext>
                </a:extLst>
              </p:cNvPr>
              <p:cNvGrpSpPr/>
              <p:nvPr/>
            </p:nvGrpSpPr>
            <p:grpSpPr>
              <a:xfrm>
                <a:off x="4248937" y="4114180"/>
                <a:ext cx="528750" cy="860403"/>
                <a:chOff x="2333624" y="774792"/>
                <a:chExt cx="762111" cy="1240137"/>
              </a:xfrm>
            </p:grpSpPr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B3BCB383-C92C-4E9A-9A25-A74D7CC63945}"/>
                    </a:ext>
                  </a:extLst>
                </p:cNvPr>
                <p:cNvSpPr/>
                <p:nvPr/>
              </p:nvSpPr>
              <p:spPr bwMode="auto">
                <a:xfrm rot="5400000">
                  <a:off x="2191949" y="1344503"/>
                  <a:ext cx="1106205" cy="234644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E6F846D2-E1B0-4EC0-B476-5B80A1C733C6}"/>
                    </a:ext>
                  </a:extLst>
                </p:cNvPr>
                <p:cNvSpPr/>
                <p:nvPr/>
              </p:nvSpPr>
              <p:spPr bwMode="auto">
                <a:xfrm rot="5400000">
                  <a:off x="2024971" y="1277538"/>
                  <a:ext cx="1240135" cy="234644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399784AE-4336-43D8-BD89-749AE1276CEB}"/>
                    </a:ext>
                  </a:extLst>
                </p:cNvPr>
                <p:cNvSpPr/>
                <p:nvPr/>
              </p:nvSpPr>
              <p:spPr bwMode="auto">
                <a:xfrm rot="5400000">
                  <a:off x="2437981" y="1357175"/>
                  <a:ext cx="1106205" cy="209303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8903D1B2-B5C0-4EFB-9223-E1F6E96EDD0D}"/>
                    </a:ext>
                  </a:extLst>
                </p:cNvPr>
                <p:cNvSpPr/>
                <p:nvPr/>
              </p:nvSpPr>
              <p:spPr bwMode="auto">
                <a:xfrm rot="5400000">
                  <a:off x="1996654" y="1520687"/>
                  <a:ext cx="831212" cy="157272"/>
                </a:xfrm>
                <a:custGeom>
                  <a:avLst/>
                  <a:gdLst>
                    <a:gd name="connsiteX0" fmla="*/ 4257 w 1510367"/>
                    <a:gd name="connsiteY0" fmla="*/ 282933 h 340674"/>
                    <a:gd name="connsiteX1" fmla="*/ 244775 w 1510367"/>
                    <a:gd name="connsiteY1" fmla="*/ 42523 h 340674"/>
                    <a:gd name="connsiteX2" fmla="*/ 542394 w 1510367"/>
                    <a:gd name="connsiteY2" fmla="*/ 16839 h 340674"/>
                    <a:gd name="connsiteX3" fmla="*/ 542841 w 1510367"/>
                    <a:gd name="connsiteY3" fmla="*/ 17274 h 340674"/>
                    <a:gd name="connsiteX4" fmla="*/ 558171 w 1510367"/>
                    <a:gd name="connsiteY4" fmla="*/ 20360 h 340674"/>
                    <a:gd name="connsiteX5" fmla="*/ 924400 w 1510367"/>
                    <a:gd name="connsiteY5" fmla="*/ 44936 h 340674"/>
                    <a:gd name="connsiteX6" fmla="*/ 1510367 w 1510367"/>
                    <a:gd name="connsiteY6" fmla="*/ 44936 h 340674"/>
                    <a:gd name="connsiteX7" fmla="*/ 1510367 w 1510367"/>
                    <a:gd name="connsiteY7" fmla="*/ 296594 h 340674"/>
                    <a:gd name="connsiteX8" fmla="*/ 924400 w 1510367"/>
                    <a:gd name="connsiteY8" fmla="*/ 296594 h 340674"/>
                    <a:gd name="connsiteX9" fmla="*/ 484925 w 1510367"/>
                    <a:gd name="connsiteY9" fmla="*/ 257273 h 340674"/>
                    <a:gd name="connsiteX10" fmla="*/ 417569 w 1510367"/>
                    <a:gd name="connsiteY10" fmla="*/ 261792 h 340674"/>
                    <a:gd name="connsiteX11" fmla="*/ 343983 w 1510367"/>
                    <a:gd name="connsiteY11" fmla="*/ 298151 h 340674"/>
                    <a:gd name="connsiteX12" fmla="*/ 4257 w 1510367"/>
                    <a:gd name="connsiteY12" fmla="*/ 282933 h 34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0367" h="340674">
                      <a:moveTo>
                        <a:pt x="4257" y="282933"/>
                      </a:moveTo>
                      <a:cubicBezTo>
                        <a:pt x="-23139" y="212343"/>
                        <a:pt x="84544" y="104708"/>
                        <a:pt x="244775" y="42523"/>
                      </a:cubicBezTo>
                      <a:cubicBezTo>
                        <a:pt x="364947" y="-4116"/>
                        <a:pt x="480547" y="-11942"/>
                        <a:pt x="542394" y="16839"/>
                      </a:cubicBezTo>
                      <a:lnTo>
                        <a:pt x="542841" y="17274"/>
                      </a:lnTo>
                      <a:lnTo>
                        <a:pt x="558171" y="20360"/>
                      </a:lnTo>
                      <a:cubicBezTo>
                        <a:pt x="680247" y="55859"/>
                        <a:pt x="802324" y="132317"/>
                        <a:pt x="924400" y="44936"/>
                      </a:cubicBezTo>
                      <a:cubicBezTo>
                        <a:pt x="1119722" y="-94874"/>
                        <a:pt x="1315045" y="184746"/>
                        <a:pt x="1510367" y="44936"/>
                      </a:cubicBezTo>
                      <a:lnTo>
                        <a:pt x="1510367" y="296594"/>
                      </a:lnTo>
                      <a:cubicBezTo>
                        <a:pt x="1315045" y="436404"/>
                        <a:pt x="1119722" y="156784"/>
                        <a:pt x="924400" y="296594"/>
                      </a:cubicBezTo>
                      <a:cubicBezTo>
                        <a:pt x="777909" y="401452"/>
                        <a:pt x="631417" y="270380"/>
                        <a:pt x="484925" y="257273"/>
                      </a:cubicBezTo>
                      <a:lnTo>
                        <a:pt x="417569" y="261792"/>
                      </a:lnTo>
                      <a:lnTo>
                        <a:pt x="343983" y="298151"/>
                      </a:lnTo>
                      <a:cubicBezTo>
                        <a:pt x="183753" y="360336"/>
                        <a:pt x="31652" y="353522"/>
                        <a:pt x="4257" y="28293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F0047F8F-F4A3-4454-8629-F6A4290973F7}"/>
                  </a:ext>
                </a:extLst>
              </p:cNvPr>
              <p:cNvSpPr/>
              <p:nvPr/>
            </p:nvSpPr>
            <p:spPr bwMode="auto">
              <a:xfrm>
                <a:off x="4213860" y="4837789"/>
                <a:ext cx="2697589" cy="236020"/>
              </a:xfrm>
              <a:custGeom>
                <a:avLst/>
                <a:gdLst>
                  <a:gd name="connsiteX0" fmla="*/ 253153 w 2700301"/>
                  <a:gd name="connsiteY0" fmla="*/ 622 h 308573"/>
                  <a:gd name="connsiteX1" fmla="*/ 1350151 w 2700301"/>
                  <a:gd name="connsiteY1" fmla="*/ 59160 h 308573"/>
                  <a:gd name="connsiteX2" fmla="*/ 2700301 w 2700301"/>
                  <a:gd name="connsiteY2" fmla="*/ 59160 h 308573"/>
                  <a:gd name="connsiteX3" fmla="*/ 2700301 w 2700301"/>
                  <a:gd name="connsiteY3" fmla="*/ 308573 h 308573"/>
                  <a:gd name="connsiteX4" fmla="*/ 0 w 2700301"/>
                  <a:gd name="connsiteY4" fmla="*/ 308573 h 308573"/>
                  <a:gd name="connsiteX5" fmla="*/ 0 w 2700301"/>
                  <a:gd name="connsiteY5" fmla="*/ 59160 h 308573"/>
                  <a:gd name="connsiteX6" fmla="*/ 253153 w 2700301"/>
                  <a:gd name="connsiteY6" fmla="*/ 622 h 308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00301" h="308573">
                    <a:moveTo>
                      <a:pt x="253153" y="622"/>
                    </a:moveTo>
                    <a:cubicBezTo>
                      <a:pt x="618819" y="-13688"/>
                      <a:pt x="984485" y="225667"/>
                      <a:pt x="1350151" y="59160"/>
                    </a:cubicBezTo>
                    <a:cubicBezTo>
                      <a:pt x="1800201" y="-145773"/>
                      <a:pt x="2250251" y="264092"/>
                      <a:pt x="2700301" y="59160"/>
                    </a:cubicBezTo>
                    <a:lnTo>
                      <a:pt x="2700301" y="308573"/>
                    </a:lnTo>
                    <a:lnTo>
                      <a:pt x="0" y="308573"/>
                    </a:lnTo>
                    <a:lnTo>
                      <a:pt x="0" y="59160"/>
                    </a:lnTo>
                    <a:cubicBezTo>
                      <a:pt x="84385" y="20735"/>
                      <a:pt x="168769" y="3924"/>
                      <a:pt x="253153" y="622"/>
                    </a:cubicBezTo>
                    <a:close/>
                  </a:path>
                </a:pathLst>
              </a:custGeom>
              <a:pattFill prst="pct80">
                <a:fgClr>
                  <a:srgbClr val="FFCC66"/>
                </a:fgClr>
                <a:bgClr>
                  <a:srgbClr val="FFFFFF"/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8CED76CE-BBCB-49D6-91E6-3435BF514F65}"/>
                  </a:ext>
                </a:extLst>
              </p:cNvPr>
              <p:cNvSpPr/>
              <p:nvPr/>
            </p:nvSpPr>
            <p:spPr bwMode="auto">
              <a:xfrm>
                <a:off x="4200419" y="5005026"/>
                <a:ext cx="2700301" cy="22417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532413C3-13AF-4AE5-A95F-7A661577F2FB}"/>
                  </a:ext>
                </a:extLst>
              </p:cNvPr>
              <p:cNvGrpSpPr/>
              <p:nvPr/>
            </p:nvGrpSpPr>
            <p:grpSpPr>
              <a:xfrm rot="274388">
                <a:off x="5275449" y="3682412"/>
                <a:ext cx="1460214" cy="1120186"/>
                <a:chOff x="4976645" y="3476716"/>
                <a:chExt cx="1772866" cy="1360034"/>
              </a:xfrm>
            </p:grpSpPr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6C47802E-532A-4EFA-9C84-781095CE468F}"/>
                    </a:ext>
                  </a:extLst>
                </p:cNvPr>
                <p:cNvGrpSpPr/>
                <p:nvPr/>
              </p:nvGrpSpPr>
              <p:grpSpPr>
                <a:xfrm>
                  <a:off x="5084575" y="3476716"/>
                  <a:ext cx="1664936" cy="1360034"/>
                  <a:chOff x="1567616" y="3456325"/>
                  <a:chExt cx="1664936" cy="1360034"/>
                </a:xfrm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79E209D-D00E-40D5-89BF-F982B1339260}"/>
                      </a:ext>
                    </a:extLst>
                  </p:cNvPr>
                  <p:cNvGrpSpPr/>
                  <p:nvPr/>
                </p:nvGrpSpPr>
                <p:grpSpPr>
                  <a:xfrm>
                    <a:off x="1567616" y="3456325"/>
                    <a:ext cx="1664936" cy="1360034"/>
                    <a:chOff x="2704819" y="1582959"/>
                    <a:chExt cx="4628934" cy="3781233"/>
                  </a:xfrm>
                </p:grpSpPr>
                <p:sp>
                  <p:nvSpPr>
                    <p:cNvPr id="265" name="楕円 264">
                      <a:extLst>
                        <a:ext uri="{FF2B5EF4-FFF2-40B4-BE49-F238E27FC236}">
                          <a16:creationId xmlns:a16="http://schemas.microsoft.com/office/drawing/2014/main" id="{E92653EE-2C8E-4C75-A4BA-0FE532EFCBBB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774272" y="1612819"/>
                      <a:ext cx="2129789" cy="1641767"/>
                    </a:xfrm>
                    <a:prstGeom prst="ellipse">
                      <a:avLst/>
                    </a:pr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66" name="グループ化 265">
                      <a:extLst>
                        <a:ext uri="{FF2B5EF4-FFF2-40B4-BE49-F238E27FC236}">
                          <a16:creationId xmlns:a16="http://schemas.microsoft.com/office/drawing/2014/main" id="{4EE0760D-E0F0-46AF-92BE-11C4E86356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128564" y="2772229"/>
                      <a:ext cx="1205189" cy="1434936"/>
                      <a:chOff x="6128564" y="2772229"/>
                      <a:chExt cx="1205189" cy="1434936"/>
                    </a:xfrm>
                  </p:grpSpPr>
                  <p:sp>
                    <p:nvSpPr>
                      <p:cNvPr id="294" name="楕円 7">
                        <a:extLst>
                          <a:ext uri="{FF2B5EF4-FFF2-40B4-BE49-F238E27FC236}">
                            <a16:creationId xmlns:a16="http://schemas.microsoft.com/office/drawing/2014/main" id="{129C3035-15F3-4FA6-9E95-99AD8132A7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28564" y="2772229"/>
                        <a:ext cx="1205188" cy="1434936"/>
                      </a:xfrm>
                      <a:custGeom>
                        <a:avLst/>
                        <a:gdLst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625600"/>
                          <a:gd name="connsiteY0" fmla="*/ 762000 h 1524000"/>
                          <a:gd name="connsiteX1" fmla="*/ 812800 w 1625600"/>
                          <a:gd name="connsiteY1" fmla="*/ 0 h 1524000"/>
                          <a:gd name="connsiteX2" fmla="*/ 1625600 w 1625600"/>
                          <a:gd name="connsiteY2" fmla="*/ 762000 h 1524000"/>
                          <a:gd name="connsiteX3" fmla="*/ 812800 w 1625600"/>
                          <a:gd name="connsiteY3" fmla="*/ 1524000 h 1524000"/>
                          <a:gd name="connsiteX4" fmla="*/ 0 w 1625600"/>
                          <a:gd name="connsiteY4" fmla="*/ 762000 h 1524000"/>
                          <a:gd name="connsiteX0" fmla="*/ 0 w 1454150"/>
                          <a:gd name="connsiteY0" fmla="*/ 762000 h 1524000"/>
                          <a:gd name="connsiteX1" fmla="*/ 812800 w 1454150"/>
                          <a:gd name="connsiteY1" fmla="*/ 0 h 1524000"/>
                          <a:gd name="connsiteX2" fmla="*/ 1454150 w 1454150"/>
                          <a:gd name="connsiteY2" fmla="*/ 768350 h 1524000"/>
                          <a:gd name="connsiteX3" fmla="*/ 812800 w 1454150"/>
                          <a:gd name="connsiteY3" fmla="*/ 1524000 h 1524000"/>
                          <a:gd name="connsiteX4" fmla="*/ 0 w 1454150"/>
                          <a:gd name="connsiteY4" fmla="*/ 762000 h 15240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54150" h="1524000">
                            <a:moveTo>
                              <a:pt x="0" y="762000"/>
                            </a:moveTo>
                            <a:cubicBezTo>
                              <a:pt x="0" y="341159"/>
                              <a:pt x="363903" y="0"/>
                              <a:pt x="812800" y="0"/>
                            </a:cubicBezTo>
                            <a:cubicBezTo>
                              <a:pt x="1261697" y="0"/>
                              <a:pt x="1454150" y="347509"/>
                              <a:pt x="1454150" y="768350"/>
                            </a:cubicBezTo>
                            <a:cubicBezTo>
                              <a:pt x="1454150" y="1189191"/>
                              <a:pt x="1261697" y="1524000"/>
                              <a:pt x="812800" y="1524000"/>
                            </a:cubicBezTo>
                            <a:cubicBezTo>
                              <a:pt x="363903" y="1524000"/>
                              <a:pt x="0" y="1182841"/>
                              <a:pt x="0" y="762000"/>
                            </a:cubicBezTo>
                            <a:close/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5" name="フリーフォーム: 図形 294">
                        <a:extLst>
                          <a:ext uri="{FF2B5EF4-FFF2-40B4-BE49-F238E27FC236}">
                            <a16:creationId xmlns:a16="http://schemas.microsoft.com/office/drawing/2014/main" id="{208406F1-EC94-40E8-B93A-73B93A8506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50086" y="2772229"/>
                        <a:ext cx="683667" cy="1434936"/>
                      </a:xfrm>
                      <a:custGeom>
                        <a:avLst/>
                        <a:gdLst>
                          <a:gd name="connsiteX0" fmla="*/ 152121 w 683667"/>
                          <a:gd name="connsiteY0" fmla="*/ 0 h 1434936"/>
                          <a:gd name="connsiteX1" fmla="*/ 683667 w 683667"/>
                          <a:gd name="connsiteY1" fmla="*/ 723447 h 1434936"/>
                          <a:gd name="connsiteX2" fmla="*/ 152121 w 683667"/>
                          <a:gd name="connsiteY2" fmla="*/ 1434936 h 1434936"/>
                          <a:gd name="connsiteX3" fmla="*/ 16359 w 683667"/>
                          <a:gd name="connsiteY3" fmla="*/ 1420360 h 1434936"/>
                          <a:gd name="connsiteX4" fmla="*/ 0 w 683667"/>
                          <a:gd name="connsiteY4" fmla="*/ 1414951 h 1434936"/>
                          <a:gd name="connsiteX5" fmla="*/ 34268 w 683667"/>
                          <a:gd name="connsiteY5" fmla="*/ 1411727 h 1434936"/>
                          <a:gd name="connsiteX6" fmla="*/ 500015 w 683667"/>
                          <a:gd name="connsiteY6" fmla="*/ 723371 h 1434936"/>
                          <a:gd name="connsiteX7" fmla="*/ 34268 w 683667"/>
                          <a:gd name="connsiteY7" fmla="*/ 23717 h 1434936"/>
                          <a:gd name="connsiteX8" fmla="*/ 3000 w 683667"/>
                          <a:gd name="connsiteY8" fmla="*/ 18993 h 1434936"/>
                          <a:gd name="connsiteX9" fmla="*/ 16359 w 683667"/>
                          <a:gd name="connsiteY9" fmla="*/ 14576 h 1434936"/>
                          <a:gd name="connsiteX10" fmla="*/ 152121 w 683667"/>
                          <a:gd name="connsiteY10" fmla="*/ 0 h 14349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683667" h="1434936">
                            <a:moveTo>
                              <a:pt x="152121" y="0"/>
                            </a:moveTo>
                            <a:cubicBezTo>
                              <a:pt x="524164" y="0"/>
                              <a:pt x="683667" y="327200"/>
                              <a:pt x="683667" y="723447"/>
                            </a:cubicBezTo>
                            <a:cubicBezTo>
                              <a:pt x="683667" y="1119694"/>
                              <a:pt x="524164" y="1434936"/>
                              <a:pt x="152121" y="1434936"/>
                            </a:cubicBezTo>
                            <a:cubicBezTo>
                              <a:pt x="105616" y="1434936"/>
                              <a:pt x="60211" y="1429917"/>
                              <a:pt x="16359" y="1420360"/>
                            </a:cubicBezTo>
                            <a:lnTo>
                              <a:pt x="0" y="1414951"/>
                            </a:lnTo>
                            <a:lnTo>
                              <a:pt x="34268" y="1411727"/>
                            </a:lnTo>
                            <a:cubicBezTo>
                              <a:pt x="358492" y="1346801"/>
                              <a:pt x="500015" y="1065704"/>
                              <a:pt x="500015" y="723371"/>
                            </a:cubicBezTo>
                            <a:cubicBezTo>
                              <a:pt x="500015" y="381040"/>
                              <a:pt x="358492" y="90902"/>
                              <a:pt x="34268" y="23717"/>
                            </a:cubicBezTo>
                            <a:lnTo>
                              <a:pt x="3000" y="18993"/>
                            </a:lnTo>
                            <a:lnTo>
                              <a:pt x="16359" y="14576"/>
                            </a:lnTo>
                            <a:cubicBezTo>
                              <a:pt x="60211" y="5019"/>
                              <a:pt x="105616" y="0"/>
                              <a:pt x="152121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7" name="グループ化 266">
                      <a:extLst>
                        <a:ext uri="{FF2B5EF4-FFF2-40B4-BE49-F238E27FC236}">
                          <a16:creationId xmlns:a16="http://schemas.microsoft.com/office/drawing/2014/main" id="{4D6B9F26-9876-4AD9-B631-54972A322599}"/>
                        </a:ext>
                      </a:extLst>
                    </p:cNvPr>
                    <p:cNvGrpSpPr/>
                    <p:nvPr/>
                  </p:nvGrpSpPr>
                  <p:grpSpPr>
                    <a:xfrm flipV="1">
                      <a:off x="5679510" y="2195723"/>
                      <a:ext cx="977917" cy="750025"/>
                      <a:chOff x="8201081" y="3700491"/>
                      <a:chExt cx="1530350" cy="1041092"/>
                    </a:xfrm>
                  </p:grpSpPr>
                  <p:sp>
                    <p:nvSpPr>
                      <p:cNvPr id="292" name="楕円 291">
                        <a:extLst>
                          <a:ext uri="{FF2B5EF4-FFF2-40B4-BE49-F238E27FC236}">
                            <a16:creationId xmlns:a16="http://schemas.microsoft.com/office/drawing/2014/main" id="{889BEC40-9320-4F82-AABF-AA26A803D0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1081" y="3700491"/>
                        <a:ext cx="1530350" cy="1041091"/>
                      </a:xfrm>
                      <a:prstGeom prst="ellipse">
                        <a:avLst/>
                      </a:pr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3" name="フリーフォーム: 図形 292">
                        <a:extLst>
                          <a:ext uri="{FF2B5EF4-FFF2-40B4-BE49-F238E27FC236}">
                            <a16:creationId xmlns:a16="http://schemas.microsoft.com/office/drawing/2014/main" id="{66155228-EBAE-4428-A211-212CB1E572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35157" y="3762959"/>
                        <a:ext cx="896274" cy="978624"/>
                      </a:xfrm>
                      <a:custGeom>
                        <a:avLst/>
                        <a:gdLst>
                          <a:gd name="connsiteX0" fmla="*/ 487330 w 896274"/>
                          <a:gd name="connsiteY0" fmla="*/ 0 h 978624"/>
                          <a:gd name="connsiteX1" fmla="*/ 558915 w 896274"/>
                          <a:gd name="connsiteY1" fmla="*/ 26433 h 978624"/>
                          <a:gd name="connsiteX2" fmla="*/ 896274 w 896274"/>
                          <a:gd name="connsiteY2" fmla="*/ 458078 h 978624"/>
                          <a:gd name="connsiteX3" fmla="*/ 131099 w 896274"/>
                          <a:gd name="connsiteY3" fmla="*/ 978624 h 978624"/>
                          <a:gd name="connsiteX4" fmla="*/ 0 w 896274"/>
                          <a:gd name="connsiteY4" fmla="*/ 969633 h 978624"/>
                          <a:gd name="connsiteX5" fmla="*/ 41498 w 896274"/>
                          <a:gd name="connsiteY5" fmla="*/ 966432 h 978624"/>
                          <a:gd name="connsiteX6" fmla="*/ 667674 w 896274"/>
                          <a:gd name="connsiteY6" fmla="*/ 378549 h 978624"/>
                          <a:gd name="connsiteX7" fmla="*/ 533741 w 896274"/>
                          <a:gd name="connsiteY7" fmla="*/ 43042 h 978624"/>
                          <a:gd name="connsiteX8" fmla="*/ 487330 w 896274"/>
                          <a:gd name="connsiteY8" fmla="*/ 0 h 9786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96274" h="978624">
                            <a:moveTo>
                              <a:pt x="487330" y="0"/>
                            </a:moveTo>
                            <a:lnTo>
                              <a:pt x="558915" y="26433"/>
                            </a:lnTo>
                            <a:cubicBezTo>
                              <a:pt x="762454" y="119979"/>
                              <a:pt x="896274" y="278397"/>
                              <a:pt x="896274" y="458078"/>
                            </a:cubicBezTo>
                            <a:cubicBezTo>
                              <a:pt x="896274" y="745568"/>
                              <a:pt x="553693" y="978624"/>
                              <a:pt x="131099" y="978624"/>
                            </a:cubicBezTo>
                            <a:lnTo>
                              <a:pt x="0" y="969633"/>
                            </a:lnTo>
                            <a:lnTo>
                              <a:pt x="41498" y="966432"/>
                            </a:lnTo>
                            <a:cubicBezTo>
                              <a:pt x="398856" y="910477"/>
                              <a:pt x="667674" y="668535"/>
                              <a:pt x="667674" y="378549"/>
                            </a:cubicBezTo>
                            <a:cubicBezTo>
                              <a:pt x="667674" y="254270"/>
                              <a:pt x="618300" y="138814"/>
                              <a:pt x="533741" y="43042"/>
                            </a:cubicBezTo>
                            <a:lnTo>
                              <a:pt x="487330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8" name="グループ化 267">
                      <a:extLst>
                        <a:ext uri="{FF2B5EF4-FFF2-40B4-BE49-F238E27FC236}">
                          <a16:creationId xmlns:a16="http://schemas.microsoft.com/office/drawing/2014/main" id="{B6F9EA61-A4C4-4DC1-8924-3BB4696412D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9510" y="3991557"/>
                      <a:ext cx="977917" cy="750025"/>
                      <a:chOff x="8201081" y="3700491"/>
                      <a:chExt cx="1530350" cy="1041092"/>
                    </a:xfrm>
                  </p:grpSpPr>
                  <p:sp>
                    <p:nvSpPr>
                      <p:cNvPr id="290" name="楕円 289">
                        <a:extLst>
                          <a:ext uri="{FF2B5EF4-FFF2-40B4-BE49-F238E27FC236}">
                            <a16:creationId xmlns:a16="http://schemas.microsoft.com/office/drawing/2014/main" id="{070C6A27-C3AA-4B8A-87FD-26C5B25149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1081" y="3700491"/>
                        <a:ext cx="1530350" cy="1041091"/>
                      </a:xfrm>
                      <a:prstGeom prst="ellipse">
                        <a:avLst/>
                      </a:pr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1" name="フリーフォーム: 図形 290">
                        <a:extLst>
                          <a:ext uri="{FF2B5EF4-FFF2-40B4-BE49-F238E27FC236}">
                            <a16:creationId xmlns:a16="http://schemas.microsoft.com/office/drawing/2014/main" id="{984655B4-5DEB-4E3E-8B77-9324B32885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35157" y="3762959"/>
                        <a:ext cx="896274" cy="978624"/>
                      </a:xfrm>
                      <a:custGeom>
                        <a:avLst/>
                        <a:gdLst>
                          <a:gd name="connsiteX0" fmla="*/ 487330 w 896274"/>
                          <a:gd name="connsiteY0" fmla="*/ 0 h 978624"/>
                          <a:gd name="connsiteX1" fmla="*/ 558915 w 896274"/>
                          <a:gd name="connsiteY1" fmla="*/ 26433 h 978624"/>
                          <a:gd name="connsiteX2" fmla="*/ 896274 w 896274"/>
                          <a:gd name="connsiteY2" fmla="*/ 458078 h 978624"/>
                          <a:gd name="connsiteX3" fmla="*/ 131099 w 896274"/>
                          <a:gd name="connsiteY3" fmla="*/ 978624 h 978624"/>
                          <a:gd name="connsiteX4" fmla="*/ 0 w 896274"/>
                          <a:gd name="connsiteY4" fmla="*/ 969633 h 978624"/>
                          <a:gd name="connsiteX5" fmla="*/ 41498 w 896274"/>
                          <a:gd name="connsiteY5" fmla="*/ 966432 h 978624"/>
                          <a:gd name="connsiteX6" fmla="*/ 667674 w 896274"/>
                          <a:gd name="connsiteY6" fmla="*/ 378549 h 978624"/>
                          <a:gd name="connsiteX7" fmla="*/ 533741 w 896274"/>
                          <a:gd name="connsiteY7" fmla="*/ 43042 h 978624"/>
                          <a:gd name="connsiteX8" fmla="*/ 487330 w 896274"/>
                          <a:gd name="connsiteY8" fmla="*/ 0 h 9786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96274" h="978624">
                            <a:moveTo>
                              <a:pt x="487330" y="0"/>
                            </a:moveTo>
                            <a:lnTo>
                              <a:pt x="558915" y="26433"/>
                            </a:lnTo>
                            <a:cubicBezTo>
                              <a:pt x="762454" y="119979"/>
                              <a:pt x="896274" y="278397"/>
                              <a:pt x="896274" y="458078"/>
                            </a:cubicBezTo>
                            <a:cubicBezTo>
                              <a:pt x="896274" y="745568"/>
                              <a:pt x="553693" y="978624"/>
                              <a:pt x="131099" y="978624"/>
                            </a:cubicBezTo>
                            <a:lnTo>
                              <a:pt x="0" y="969633"/>
                            </a:lnTo>
                            <a:lnTo>
                              <a:pt x="41498" y="966432"/>
                            </a:lnTo>
                            <a:cubicBezTo>
                              <a:pt x="398856" y="910477"/>
                              <a:pt x="667674" y="668535"/>
                              <a:pt x="667674" y="378549"/>
                            </a:cubicBezTo>
                            <a:cubicBezTo>
                              <a:pt x="667674" y="254270"/>
                              <a:pt x="618300" y="138814"/>
                              <a:pt x="533741" y="43042"/>
                            </a:cubicBezTo>
                            <a:lnTo>
                              <a:pt x="487330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9" name="グループ化 268">
                      <a:extLst>
                        <a:ext uri="{FF2B5EF4-FFF2-40B4-BE49-F238E27FC236}">
                          <a16:creationId xmlns:a16="http://schemas.microsoft.com/office/drawing/2014/main" id="{B6CED4F8-EE1A-44C6-86AF-28390DF52986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3867457" y="4799991"/>
                      <a:ext cx="823671" cy="508112"/>
                      <a:chOff x="4227152" y="4737309"/>
                      <a:chExt cx="1016205" cy="626884"/>
                    </a:xfrm>
                  </p:grpSpPr>
                  <p:sp>
                    <p:nvSpPr>
                      <p:cNvPr id="288" name="フリーフォーム: 図形 287">
                        <a:extLst>
                          <a:ext uri="{FF2B5EF4-FFF2-40B4-BE49-F238E27FC236}">
                            <a16:creationId xmlns:a16="http://schemas.microsoft.com/office/drawing/2014/main" id="{67C727B8-EF7E-4BE0-A13C-453700E522D5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227152" y="4737309"/>
                        <a:ext cx="1016205" cy="473162"/>
                      </a:xfrm>
                      <a:custGeom>
                        <a:avLst/>
                        <a:gdLst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  <a:gd name="connsiteX7" fmla="*/ 324193 w 1016205"/>
                          <a:gd name="connsiteY7" fmla="*/ 26204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8" fmla="*/ 415633 w 1016205"/>
                          <a:gd name="connsiteY8" fmla="*/ 35348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16205" h="473162">
                            <a:moveTo>
                              <a:pt x="98422" y="84044"/>
                            </a:moveTo>
                            <a:lnTo>
                              <a:pt x="125271" y="69293"/>
                            </a:lnTo>
                            <a:cubicBezTo>
                              <a:pt x="219716" y="26480"/>
                              <a:pt x="350190" y="0"/>
                              <a:pt x="494308" y="0"/>
                            </a:cubicBezTo>
                            <a:cubicBezTo>
                              <a:pt x="782544" y="0"/>
                              <a:pt x="1016205" y="105921"/>
                              <a:pt x="1016205" y="236581"/>
                            </a:cubicBezTo>
                            <a:cubicBezTo>
                              <a:pt x="1016205" y="367241"/>
                              <a:pt x="782544" y="473162"/>
                              <a:pt x="494308" y="473162"/>
                            </a:cubicBezTo>
                            <a:cubicBezTo>
                              <a:pt x="278131" y="473162"/>
                              <a:pt x="92653" y="413581"/>
                              <a:pt x="13424" y="328669"/>
                            </a:cubicBezTo>
                            <a:lnTo>
                              <a:pt x="0" y="309066"/>
                            </a:lnTo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9" name="フリーフォーム: 図形 288">
                        <a:extLst>
                          <a:ext uri="{FF2B5EF4-FFF2-40B4-BE49-F238E27FC236}">
                            <a16:creationId xmlns:a16="http://schemas.microsoft.com/office/drawing/2014/main" id="{7A4ED548-5A4E-4174-BD37-29DB25F42B68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886829" y="4968786"/>
                        <a:ext cx="300677" cy="395407"/>
                      </a:xfrm>
                      <a:custGeom>
                        <a:avLst/>
                        <a:gdLst>
                          <a:gd name="connsiteX0" fmla="*/ 135355 w 373915"/>
                          <a:gd name="connsiteY0" fmla="*/ 0 h 491719"/>
                          <a:gd name="connsiteX1" fmla="*/ 183822 w 373915"/>
                          <a:gd name="connsiteY1" fmla="*/ 18127 h 491719"/>
                          <a:gd name="connsiteX2" fmla="*/ 373915 w 373915"/>
                          <a:gd name="connsiteY2" fmla="*/ 226163 h 491719"/>
                          <a:gd name="connsiteX3" fmla="*/ 87769 w 373915"/>
                          <a:gd name="connsiteY3" fmla="*/ 470125 h 491719"/>
                          <a:gd name="connsiteX4" fmla="*/ 0 w 373915"/>
                          <a:gd name="connsiteY4" fmla="*/ 491719 h 491719"/>
                          <a:gd name="connsiteX5" fmla="*/ 65888 w 373915"/>
                          <a:gd name="connsiteY5" fmla="*/ 432612 h 491719"/>
                          <a:gd name="connsiteX6" fmla="*/ 176731 w 373915"/>
                          <a:gd name="connsiteY6" fmla="*/ 164030 h 491719"/>
                          <a:gd name="connsiteX7" fmla="*/ 163545 w 373915"/>
                          <a:gd name="connsiteY7" fmla="*/ 67217 h 491719"/>
                          <a:gd name="connsiteX8" fmla="*/ 135355 w 373915"/>
                          <a:gd name="connsiteY8" fmla="*/ 0 h 4917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73915" h="491719">
                            <a:moveTo>
                              <a:pt x="135355" y="0"/>
                            </a:moveTo>
                            <a:lnTo>
                              <a:pt x="183822" y="18127"/>
                            </a:lnTo>
                            <a:cubicBezTo>
                              <a:pt x="301271" y="71368"/>
                              <a:pt x="373915" y="144920"/>
                              <a:pt x="373915" y="226163"/>
                            </a:cubicBezTo>
                            <a:cubicBezTo>
                              <a:pt x="373915" y="327717"/>
                              <a:pt x="260409" y="417253"/>
                              <a:pt x="87769" y="470125"/>
                            </a:cubicBezTo>
                            <a:lnTo>
                              <a:pt x="0" y="491719"/>
                            </a:lnTo>
                            <a:lnTo>
                              <a:pt x="65888" y="432612"/>
                            </a:lnTo>
                            <a:cubicBezTo>
                              <a:pt x="135868" y="355944"/>
                              <a:pt x="176731" y="263519"/>
                              <a:pt x="176731" y="164030"/>
                            </a:cubicBezTo>
                            <a:cubicBezTo>
                              <a:pt x="176731" y="130867"/>
                              <a:pt x="172190" y="98488"/>
                              <a:pt x="163545" y="67217"/>
                            </a:cubicBezTo>
                            <a:lnTo>
                              <a:pt x="135355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70" name="楕円 7">
                      <a:extLst>
                        <a:ext uri="{FF2B5EF4-FFF2-40B4-BE49-F238E27FC236}">
                          <a16:creationId xmlns:a16="http://schemas.microsoft.com/office/drawing/2014/main" id="{3D1480C5-1618-4227-A537-4EF720AA79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6286" y="2017486"/>
                      <a:ext cx="3711565" cy="2944422"/>
                    </a:xfrm>
                    <a:custGeom>
                      <a:avLst/>
                      <a:gdLst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625600"/>
                        <a:gd name="connsiteY0" fmla="*/ 762000 h 1524000"/>
                        <a:gd name="connsiteX1" fmla="*/ 812800 w 1625600"/>
                        <a:gd name="connsiteY1" fmla="*/ 0 h 1524000"/>
                        <a:gd name="connsiteX2" fmla="*/ 1625600 w 1625600"/>
                        <a:gd name="connsiteY2" fmla="*/ 762000 h 1524000"/>
                        <a:gd name="connsiteX3" fmla="*/ 812800 w 1625600"/>
                        <a:gd name="connsiteY3" fmla="*/ 1524000 h 1524000"/>
                        <a:gd name="connsiteX4" fmla="*/ 0 w 1625600"/>
                        <a:gd name="connsiteY4" fmla="*/ 762000 h 1524000"/>
                        <a:gd name="connsiteX0" fmla="*/ 0 w 1454150"/>
                        <a:gd name="connsiteY0" fmla="*/ 762000 h 1524000"/>
                        <a:gd name="connsiteX1" fmla="*/ 812800 w 1454150"/>
                        <a:gd name="connsiteY1" fmla="*/ 0 h 1524000"/>
                        <a:gd name="connsiteX2" fmla="*/ 1454150 w 1454150"/>
                        <a:gd name="connsiteY2" fmla="*/ 768350 h 1524000"/>
                        <a:gd name="connsiteX3" fmla="*/ 812800 w 1454150"/>
                        <a:gd name="connsiteY3" fmla="*/ 1524000 h 1524000"/>
                        <a:gd name="connsiteX4" fmla="*/ 0 w 1454150"/>
                        <a:gd name="connsiteY4" fmla="*/ 762000 h 1524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54150" h="1524000">
                          <a:moveTo>
                            <a:pt x="0" y="762000"/>
                          </a:moveTo>
                          <a:cubicBezTo>
                            <a:pt x="0" y="341159"/>
                            <a:pt x="363903" y="0"/>
                            <a:pt x="812800" y="0"/>
                          </a:cubicBezTo>
                          <a:cubicBezTo>
                            <a:pt x="1261697" y="0"/>
                            <a:pt x="1454150" y="347509"/>
                            <a:pt x="1454150" y="768350"/>
                          </a:cubicBezTo>
                          <a:cubicBezTo>
                            <a:pt x="1454150" y="1189191"/>
                            <a:pt x="1261697" y="1524000"/>
                            <a:pt x="812800" y="1524000"/>
                          </a:cubicBezTo>
                          <a:cubicBezTo>
                            <a:pt x="363903" y="1524000"/>
                            <a:pt x="0" y="1182841"/>
                            <a:pt x="0" y="762000"/>
                          </a:cubicBezTo>
                          <a:close/>
                        </a:path>
                      </a:pathLst>
                    </a:custGeom>
                    <a:solidFill>
                      <a:srgbClr val="FF33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71" name="グループ化 270">
                      <a:extLst>
                        <a:ext uri="{FF2B5EF4-FFF2-40B4-BE49-F238E27FC236}">
                          <a16:creationId xmlns:a16="http://schemas.microsoft.com/office/drawing/2014/main" id="{515F7CD9-97FA-4713-8DBF-56B50D55CA9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04819" y="3112224"/>
                      <a:ext cx="871808" cy="759311"/>
                      <a:chOff x="2612985" y="3256829"/>
                      <a:chExt cx="1477466" cy="631112"/>
                    </a:xfrm>
                  </p:grpSpPr>
                  <p:sp>
                    <p:nvSpPr>
                      <p:cNvPr id="286" name="楕円 24">
                        <a:extLst>
                          <a:ext uri="{FF2B5EF4-FFF2-40B4-BE49-F238E27FC236}">
                            <a16:creationId xmlns:a16="http://schemas.microsoft.com/office/drawing/2014/main" id="{E565D8B6-1DA1-415E-AA2D-176C006E1D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12985" y="3256829"/>
                        <a:ext cx="1477466" cy="631112"/>
                      </a:xfrm>
                      <a:custGeom>
                        <a:avLst/>
                        <a:gdLst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70219 h 292813"/>
                          <a:gd name="connsiteX1" fmla="*/ 302263 w 595000"/>
                          <a:gd name="connsiteY1" fmla="*/ 0 h 292813"/>
                          <a:gd name="connsiteX2" fmla="*/ 595000 w 595000"/>
                          <a:gd name="connsiteY2" fmla="*/ 170219 h 292813"/>
                          <a:gd name="connsiteX3" fmla="*/ 297500 w 595000"/>
                          <a:gd name="connsiteY3" fmla="*/ 292813 h 292813"/>
                          <a:gd name="connsiteX4" fmla="*/ 0 w 595000"/>
                          <a:gd name="connsiteY4" fmla="*/ 170219 h 292813"/>
                          <a:gd name="connsiteX0" fmla="*/ 0 w 595000"/>
                          <a:gd name="connsiteY0" fmla="*/ 170219 h 224990"/>
                          <a:gd name="connsiteX1" fmla="*/ 302263 w 595000"/>
                          <a:gd name="connsiteY1" fmla="*/ 0 h 224990"/>
                          <a:gd name="connsiteX2" fmla="*/ 595000 w 595000"/>
                          <a:gd name="connsiteY2" fmla="*/ 170219 h 224990"/>
                          <a:gd name="connsiteX3" fmla="*/ 297500 w 595000"/>
                          <a:gd name="connsiteY3" fmla="*/ 223757 h 224990"/>
                          <a:gd name="connsiteX4" fmla="*/ 0 w 595000"/>
                          <a:gd name="connsiteY4" fmla="*/ 170219 h 2249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95000" h="224990">
                            <a:moveTo>
                              <a:pt x="0" y="170219"/>
                            </a:moveTo>
                            <a:cubicBezTo>
                              <a:pt x="0" y="102512"/>
                              <a:pt x="137958" y="0"/>
                              <a:pt x="302263" y="0"/>
                            </a:cubicBezTo>
                            <a:cubicBezTo>
                              <a:pt x="466568" y="0"/>
                              <a:pt x="595000" y="102512"/>
                              <a:pt x="595000" y="170219"/>
                            </a:cubicBezTo>
                            <a:cubicBezTo>
                              <a:pt x="595000" y="237926"/>
                              <a:pt x="461805" y="223757"/>
                              <a:pt x="297500" y="223757"/>
                            </a:cubicBezTo>
                            <a:cubicBezTo>
                              <a:pt x="133195" y="223757"/>
                              <a:pt x="0" y="237926"/>
                              <a:pt x="0" y="170219"/>
                            </a:cubicBezTo>
                            <a:close/>
                          </a:path>
                        </a:pathLst>
                      </a:custGeom>
                      <a:solidFill>
                        <a:srgbClr val="FF9933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7" name="楕円 24">
                        <a:extLst>
                          <a:ext uri="{FF2B5EF4-FFF2-40B4-BE49-F238E27FC236}">
                            <a16:creationId xmlns:a16="http://schemas.microsoft.com/office/drawing/2014/main" id="{0A3B8A3C-0EFC-4BAD-AB0D-5D6AE16924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91412" y="3420215"/>
                        <a:ext cx="720612" cy="322834"/>
                      </a:xfrm>
                      <a:custGeom>
                        <a:avLst/>
                        <a:gdLst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22594 h 245188"/>
                          <a:gd name="connsiteX1" fmla="*/ 297500 w 595000"/>
                          <a:gd name="connsiteY1" fmla="*/ 0 h 245188"/>
                          <a:gd name="connsiteX2" fmla="*/ 595000 w 595000"/>
                          <a:gd name="connsiteY2" fmla="*/ 122594 h 245188"/>
                          <a:gd name="connsiteX3" fmla="*/ 297500 w 595000"/>
                          <a:gd name="connsiteY3" fmla="*/ 245188 h 245188"/>
                          <a:gd name="connsiteX4" fmla="*/ 0 w 595000"/>
                          <a:gd name="connsiteY4" fmla="*/ 122594 h 245188"/>
                          <a:gd name="connsiteX0" fmla="*/ 0 w 595000"/>
                          <a:gd name="connsiteY0" fmla="*/ 170219 h 292813"/>
                          <a:gd name="connsiteX1" fmla="*/ 302263 w 595000"/>
                          <a:gd name="connsiteY1" fmla="*/ 0 h 292813"/>
                          <a:gd name="connsiteX2" fmla="*/ 595000 w 595000"/>
                          <a:gd name="connsiteY2" fmla="*/ 170219 h 292813"/>
                          <a:gd name="connsiteX3" fmla="*/ 297500 w 595000"/>
                          <a:gd name="connsiteY3" fmla="*/ 292813 h 292813"/>
                          <a:gd name="connsiteX4" fmla="*/ 0 w 595000"/>
                          <a:gd name="connsiteY4" fmla="*/ 170219 h 292813"/>
                          <a:gd name="connsiteX0" fmla="*/ 0 w 595000"/>
                          <a:gd name="connsiteY0" fmla="*/ 170219 h 224990"/>
                          <a:gd name="connsiteX1" fmla="*/ 302263 w 595000"/>
                          <a:gd name="connsiteY1" fmla="*/ 0 h 224990"/>
                          <a:gd name="connsiteX2" fmla="*/ 595000 w 595000"/>
                          <a:gd name="connsiteY2" fmla="*/ 170219 h 224990"/>
                          <a:gd name="connsiteX3" fmla="*/ 297500 w 595000"/>
                          <a:gd name="connsiteY3" fmla="*/ 223757 h 224990"/>
                          <a:gd name="connsiteX4" fmla="*/ 0 w 595000"/>
                          <a:gd name="connsiteY4" fmla="*/ 170219 h 2249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95000" h="224990">
                            <a:moveTo>
                              <a:pt x="0" y="170219"/>
                            </a:moveTo>
                            <a:cubicBezTo>
                              <a:pt x="0" y="102512"/>
                              <a:pt x="137958" y="0"/>
                              <a:pt x="302263" y="0"/>
                            </a:cubicBezTo>
                            <a:cubicBezTo>
                              <a:pt x="466568" y="0"/>
                              <a:pt x="595000" y="102512"/>
                              <a:pt x="595000" y="170219"/>
                            </a:cubicBezTo>
                            <a:cubicBezTo>
                              <a:pt x="595000" y="237926"/>
                              <a:pt x="461805" y="223757"/>
                              <a:pt x="297500" y="223757"/>
                            </a:cubicBezTo>
                            <a:cubicBezTo>
                              <a:pt x="133195" y="223757"/>
                              <a:pt x="0" y="237926"/>
                              <a:pt x="0" y="170219"/>
                            </a:cubicBez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72" name="フリーフォーム: 図形 271">
                      <a:extLst>
                        <a:ext uri="{FF2B5EF4-FFF2-40B4-BE49-F238E27FC236}">
                          <a16:creationId xmlns:a16="http://schemas.microsoft.com/office/drawing/2014/main" id="{5CA05477-F1A9-439C-9C88-FEBB308B9B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53003" y="2504759"/>
                      <a:ext cx="344848" cy="1974247"/>
                    </a:xfrm>
                    <a:custGeom>
                      <a:avLst/>
                      <a:gdLst>
                        <a:gd name="connsiteX0" fmla="*/ 0 w 344848"/>
                        <a:gd name="connsiteY0" fmla="*/ 0 h 1974247"/>
                        <a:gd name="connsiteX1" fmla="*/ 49105 w 344848"/>
                        <a:gd name="connsiteY1" fmla="*/ 55755 h 1974247"/>
                        <a:gd name="connsiteX2" fmla="*/ 344848 w 344848"/>
                        <a:gd name="connsiteY2" fmla="*/ 997208 h 1974247"/>
                        <a:gd name="connsiteX3" fmla="*/ 49105 w 344848"/>
                        <a:gd name="connsiteY3" fmla="*/ 1928680 h 1974247"/>
                        <a:gd name="connsiteX4" fmla="*/ 8086 w 344848"/>
                        <a:gd name="connsiteY4" fmla="*/ 1974247 h 1974247"/>
                        <a:gd name="connsiteX5" fmla="*/ 35865 w 344848"/>
                        <a:gd name="connsiteY5" fmla="*/ 1909949 h 1974247"/>
                        <a:gd name="connsiteX6" fmla="*/ 186275 w 344848"/>
                        <a:gd name="connsiteY6" fmla="*/ 1000897 h 1974247"/>
                        <a:gd name="connsiteX7" fmla="*/ 35865 w 344848"/>
                        <a:gd name="connsiteY7" fmla="*/ 84442 h 1974247"/>
                        <a:gd name="connsiteX8" fmla="*/ 0 w 344848"/>
                        <a:gd name="connsiteY8" fmla="*/ 0 h 1974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44848" h="1974247">
                          <a:moveTo>
                            <a:pt x="0" y="0"/>
                          </a:moveTo>
                          <a:lnTo>
                            <a:pt x="49105" y="55755"/>
                          </a:lnTo>
                          <a:cubicBezTo>
                            <a:pt x="250826" y="312882"/>
                            <a:pt x="344848" y="641486"/>
                            <a:pt x="344848" y="997208"/>
                          </a:cubicBezTo>
                          <a:cubicBezTo>
                            <a:pt x="344848" y="1352930"/>
                            <a:pt x="250826" y="1676837"/>
                            <a:pt x="49105" y="1928680"/>
                          </a:cubicBezTo>
                          <a:lnTo>
                            <a:pt x="8086" y="1974247"/>
                          </a:lnTo>
                          <a:lnTo>
                            <a:pt x="35865" y="1909949"/>
                          </a:lnTo>
                          <a:cubicBezTo>
                            <a:pt x="137817" y="1640764"/>
                            <a:pt x="186275" y="1331387"/>
                            <a:pt x="186275" y="1000897"/>
                          </a:cubicBezTo>
                          <a:cubicBezTo>
                            <a:pt x="186275" y="670407"/>
                            <a:pt x="137817" y="357913"/>
                            <a:pt x="35865" y="84442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3" name="フリーフォーム: 図形 272">
                      <a:extLst>
                        <a:ext uri="{FF2B5EF4-FFF2-40B4-BE49-F238E27FC236}">
                          <a16:creationId xmlns:a16="http://schemas.microsoft.com/office/drawing/2014/main" id="{193B756B-5882-4BC5-BB7A-8DA5CF0966A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712648" y="2964308"/>
                      <a:ext cx="2944423" cy="1050778"/>
                    </a:xfrm>
                    <a:custGeom>
                      <a:avLst/>
                      <a:gdLst>
                        <a:gd name="connsiteX0" fmla="*/ 0 w 2944422"/>
                        <a:gd name="connsiteY0" fmla="*/ 749376 h 1050776"/>
                        <a:gd name="connsiteX1" fmla="*/ 30437 w 2944422"/>
                        <a:gd name="connsiteY1" fmla="*/ 350078 h 1050776"/>
                        <a:gd name="connsiteX2" fmla="*/ 64294 w 2944422"/>
                        <a:gd name="connsiteY2" fmla="*/ 187384 h 1050776"/>
                        <a:gd name="connsiteX3" fmla="*/ 195323 w 2944422"/>
                        <a:gd name="connsiteY3" fmla="*/ 172684 h 1050776"/>
                        <a:gd name="connsiteX4" fmla="*/ 1698230 w 2944422"/>
                        <a:gd name="connsiteY4" fmla="*/ 99668 h 1050776"/>
                        <a:gd name="connsiteX5" fmla="*/ 2634190 w 2944422"/>
                        <a:gd name="connsiteY5" fmla="*/ 145377 h 1050776"/>
                        <a:gd name="connsiteX6" fmla="*/ 2856455 w 2944422"/>
                        <a:gd name="connsiteY6" fmla="*/ 96373 h 1050776"/>
                        <a:gd name="connsiteX7" fmla="*/ 2879366 w 2944422"/>
                        <a:gd name="connsiteY7" fmla="*/ 172842 h 1050776"/>
                        <a:gd name="connsiteX8" fmla="*/ 2944422 w 2944422"/>
                        <a:gd name="connsiteY8" fmla="*/ 749376 h 1050776"/>
                        <a:gd name="connsiteX9" fmla="*/ 2936821 w 2944422"/>
                        <a:gd name="connsiteY9" fmla="*/ 961490 h 1050776"/>
                        <a:gd name="connsiteX10" fmla="*/ 2935711 w 2944422"/>
                        <a:gd name="connsiteY10" fmla="*/ 971737 h 1050776"/>
                        <a:gd name="connsiteX11" fmla="*/ 2664382 w 2944422"/>
                        <a:gd name="connsiteY11" fmla="*/ 911638 h 1050776"/>
                        <a:gd name="connsiteX12" fmla="*/ 1698230 w 2944422"/>
                        <a:gd name="connsiteY12" fmla="*/ 951110 h 1050776"/>
                        <a:gd name="connsiteX13" fmla="*/ 195324 w 2944422"/>
                        <a:gd name="connsiteY13" fmla="*/ 878094 h 1050776"/>
                        <a:gd name="connsiteX14" fmla="*/ 3843 w 2944422"/>
                        <a:gd name="connsiteY14" fmla="*/ 856613 h 1050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944422" h="1050776">
                          <a:moveTo>
                            <a:pt x="0" y="749376"/>
                          </a:moveTo>
                          <a:cubicBezTo>
                            <a:pt x="0" y="606155"/>
                            <a:pt x="10491" y="473162"/>
                            <a:pt x="30437" y="350078"/>
                          </a:cubicBezTo>
                          <a:lnTo>
                            <a:pt x="64294" y="187384"/>
                          </a:lnTo>
                          <a:lnTo>
                            <a:pt x="195323" y="172684"/>
                          </a:lnTo>
                          <a:cubicBezTo>
                            <a:pt x="696293" y="92587"/>
                            <a:pt x="1197262" y="-126907"/>
                            <a:pt x="1698230" y="99668"/>
                          </a:cubicBezTo>
                          <a:cubicBezTo>
                            <a:pt x="2010217" y="240770"/>
                            <a:pt x="2322203" y="208870"/>
                            <a:pt x="2634190" y="145377"/>
                          </a:cubicBezTo>
                          <a:lnTo>
                            <a:pt x="2856455" y="96373"/>
                          </a:lnTo>
                          <a:lnTo>
                            <a:pt x="2879366" y="172842"/>
                          </a:lnTo>
                          <a:cubicBezTo>
                            <a:pt x="2921680" y="342726"/>
                            <a:pt x="2944422" y="534545"/>
                            <a:pt x="2944422" y="749376"/>
                          </a:cubicBezTo>
                          <a:cubicBezTo>
                            <a:pt x="2944422" y="820986"/>
                            <a:pt x="2941847" y="891749"/>
                            <a:pt x="2936821" y="961490"/>
                          </a:cubicBezTo>
                          <a:lnTo>
                            <a:pt x="2935711" y="971737"/>
                          </a:lnTo>
                          <a:lnTo>
                            <a:pt x="2664382" y="911638"/>
                          </a:lnTo>
                          <a:cubicBezTo>
                            <a:pt x="2342331" y="844145"/>
                            <a:pt x="2020281" y="805456"/>
                            <a:pt x="1698230" y="951110"/>
                          </a:cubicBezTo>
                          <a:cubicBezTo>
                            <a:pt x="1197261" y="1177684"/>
                            <a:pt x="696292" y="958191"/>
                            <a:pt x="195324" y="878094"/>
                          </a:cubicBezTo>
                          <a:lnTo>
                            <a:pt x="3843" y="856613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4" name="フリーフォーム: 図形 273">
                      <a:extLst>
                        <a:ext uri="{FF2B5EF4-FFF2-40B4-BE49-F238E27FC236}">
                          <a16:creationId xmlns:a16="http://schemas.microsoft.com/office/drawing/2014/main" id="{FDA74586-1F22-4666-AE6A-5F4E8FAA79E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43718" y="3348977"/>
                      <a:ext cx="2792161" cy="257767"/>
                    </a:xfrm>
                    <a:custGeom>
                      <a:avLst/>
                      <a:gdLst>
                        <a:gd name="connsiteX0" fmla="*/ 0 w 2792161"/>
                        <a:gd name="connsiteY0" fmla="*/ 245817 h 257767"/>
                        <a:gd name="connsiteX1" fmla="*/ 3026 w 2792161"/>
                        <a:gd name="connsiteY1" fmla="*/ 231275 h 257767"/>
                        <a:gd name="connsiteX2" fmla="*/ 16702 w 2792161"/>
                        <a:gd name="connsiteY2" fmla="*/ 187055 h 257767"/>
                        <a:gd name="connsiteX3" fmla="*/ 23680 w 2792161"/>
                        <a:gd name="connsiteY3" fmla="*/ 186453 h 257767"/>
                        <a:gd name="connsiteX4" fmla="*/ 46473 w 2792161"/>
                        <a:gd name="connsiteY4" fmla="*/ 183307 h 257767"/>
                        <a:gd name="connsiteX5" fmla="*/ 59463 w 2792161"/>
                        <a:gd name="connsiteY5" fmla="*/ 182068 h 257767"/>
                        <a:gd name="connsiteX6" fmla="*/ 85843 w 2792161"/>
                        <a:gd name="connsiteY6" fmla="*/ 177874 h 257767"/>
                        <a:gd name="connsiteX7" fmla="*/ 131031 w 2792161"/>
                        <a:gd name="connsiteY7" fmla="*/ 171637 h 257767"/>
                        <a:gd name="connsiteX8" fmla="*/ 160041 w 2792161"/>
                        <a:gd name="connsiteY8" fmla="*/ 166076 h 257767"/>
                        <a:gd name="connsiteX9" fmla="*/ 202596 w 2792161"/>
                        <a:gd name="connsiteY9" fmla="*/ 159310 h 257767"/>
                        <a:gd name="connsiteX10" fmla="*/ 488864 w 2792161"/>
                        <a:gd name="connsiteY10" fmla="*/ 98620 h 257767"/>
                        <a:gd name="connsiteX11" fmla="*/ 573069 w 2792161"/>
                        <a:gd name="connsiteY11" fmla="*/ 79876 h 257767"/>
                        <a:gd name="connsiteX12" fmla="*/ 775070 w 2792161"/>
                        <a:gd name="connsiteY12" fmla="*/ 37944 h 257767"/>
                        <a:gd name="connsiteX13" fmla="*/ 775133 w 2792161"/>
                        <a:gd name="connsiteY13" fmla="*/ 37931 h 257767"/>
                        <a:gd name="connsiteX14" fmla="*/ 902426 w 2792161"/>
                        <a:gd name="connsiteY14" fmla="*/ 17691 h 257767"/>
                        <a:gd name="connsiteX15" fmla="*/ 940134 w 2792161"/>
                        <a:gd name="connsiteY15" fmla="*/ 13086 h 257767"/>
                        <a:gd name="connsiteX16" fmla="*/ 1035731 w 2792161"/>
                        <a:gd name="connsiteY16" fmla="*/ 3966 h 257767"/>
                        <a:gd name="connsiteX17" fmla="*/ 1074690 w 2792161"/>
                        <a:gd name="connsiteY17" fmla="*/ 1377 h 257767"/>
                        <a:gd name="connsiteX18" fmla="*/ 1204534 w 2792161"/>
                        <a:gd name="connsiteY18" fmla="*/ 0 h 257767"/>
                        <a:gd name="connsiteX19" fmla="*/ 1332622 w 2792161"/>
                        <a:gd name="connsiteY19" fmla="*/ 12220 h 257767"/>
                        <a:gd name="connsiteX20" fmla="*/ 1419184 w 2792161"/>
                        <a:gd name="connsiteY20" fmla="*/ 27111 h 257767"/>
                        <a:gd name="connsiteX21" fmla="*/ 1419235 w 2792161"/>
                        <a:gd name="connsiteY21" fmla="*/ 27120 h 257767"/>
                        <a:gd name="connsiteX22" fmla="*/ 1419286 w 2792161"/>
                        <a:gd name="connsiteY22" fmla="*/ 27133 h 257767"/>
                        <a:gd name="connsiteX23" fmla="*/ 1514261 w 2792161"/>
                        <a:gd name="connsiteY23" fmla="*/ 53288 h 257767"/>
                        <a:gd name="connsiteX24" fmla="*/ 1538179 w 2792161"/>
                        <a:gd name="connsiteY24" fmla="*/ 61211 h 257767"/>
                        <a:gd name="connsiteX25" fmla="*/ 1633883 w 2792161"/>
                        <a:gd name="connsiteY25" fmla="*/ 98599 h 257767"/>
                        <a:gd name="connsiteX26" fmla="*/ 1633936 w 2792161"/>
                        <a:gd name="connsiteY26" fmla="*/ 98620 h 257767"/>
                        <a:gd name="connsiteX27" fmla="*/ 2492737 w 2792161"/>
                        <a:gd name="connsiteY27" fmla="*/ 159310 h 257767"/>
                        <a:gd name="connsiteX28" fmla="*/ 2775547 w 2792161"/>
                        <a:gd name="connsiteY28" fmla="*/ 99353 h 257767"/>
                        <a:gd name="connsiteX29" fmla="*/ 2792161 w 2792161"/>
                        <a:gd name="connsiteY29" fmla="*/ 154806 h 257767"/>
                        <a:gd name="connsiteX30" fmla="*/ 2569897 w 2792161"/>
                        <a:gd name="connsiteY30" fmla="*/ 203811 h 257767"/>
                        <a:gd name="connsiteX31" fmla="*/ 1633937 w 2792161"/>
                        <a:gd name="connsiteY31" fmla="*/ 158101 h 257767"/>
                        <a:gd name="connsiteX32" fmla="*/ 131030 w 2792161"/>
                        <a:gd name="connsiteY32" fmla="*/ 231118 h 257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2792161" h="257767">
                          <a:moveTo>
                            <a:pt x="0" y="245817"/>
                          </a:moveTo>
                          <a:lnTo>
                            <a:pt x="3026" y="231275"/>
                          </a:lnTo>
                          <a:lnTo>
                            <a:pt x="16702" y="187055"/>
                          </a:lnTo>
                          <a:lnTo>
                            <a:pt x="23680" y="186453"/>
                          </a:lnTo>
                          <a:lnTo>
                            <a:pt x="46473" y="183307"/>
                          </a:lnTo>
                          <a:lnTo>
                            <a:pt x="59463" y="182068"/>
                          </a:lnTo>
                          <a:lnTo>
                            <a:pt x="85843" y="177874"/>
                          </a:lnTo>
                          <a:lnTo>
                            <a:pt x="131031" y="171637"/>
                          </a:lnTo>
                          <a:lnTo>
                            <a:pt x="160041" y="166076"/>
                          </a:lnTo>
                          <a:lnTo>
                            <a:pt x="202596" y="159310"/>
                          </a:lnTo>
                          <a:cubicBezTo>
                            <a:pt x="298018" y="141777"/>
                            <a:pt x="393442" y="120199"/>
                            <a:pt x="488864" y="98620"/>
                          </a:cubicBezTo>
                          <a:lnTo>
                            <a:pt x="573069" y="79876"/>
                          </a:lnTo>
                          <a:lnTo>
                            <a:pt x="775070" y="37944"/>
                          </a:lnTo>
                          <a:lnTo>
                            <a:pt x="775133" y="37931"/>
                          </a:lnTo>
                          <a:lnTo>
                            <a:pt x="902426" y="17691"/>
                          </a:lnTo>
                          <a:lnTo>
                            <a:pt x="940134" y="13086"/>
                          </a:lnTo>
                          <a:lnTo>
                            <a:pt x="1035731" y="3966"/>
                          </a:lnTo>
                          <a:lnTo>
                            <a:pt x="1074690" y="1377"/>
                          </a:lnTo>
                          <a:lnTo>
                            <a:pt x="1204534" y="0"/>
                          </a:lnTo>
                          <a:lnTo>
                            <a:pt x="1332622" y="12220"/>
                          </a:lnTo>
                          <a:lnTo>
                            <a:pt x="1419184" y="27111"/>
                          </a:lnTo>
                          <a:lnTo>
                            <a:pt x="1419235" y="27120"/>
                          </a:lnTo>
                          <a:lnTo>
                            <a:pt x="1419286" y="27133"/>
                          </a:lnTo>
                          <a:lnTo>
                            <a:pt x="1514261" y="53288"/>
                          </a:lnTo>
                          <a:lnTo>
                            <a:pt x="1538179" y="61211"/>
                          </a:lnTo>
                          <a:lnTo>
                            <a:pt x="1633883" y="98599"/>
                          </a:lnTo>
                          <a:lnTo>
                            <a:pt x="1633936" y="98620"/>
                          </a:lnTo>
                          <a:cubicBezTo>
                            <a:pt x="1920203" y="228091"/>
                            <a:pt x="2206470" y="211907"/>
                            <a:pt x="2492737" y="159310"/>
                          </a:cubicBezTo>
                          <a:lnTo>
                            <a:pt x="2775547" y="99353"/>
                          </a:lnTo>
                          <a:lnTo>
                            <a:pt x="2792161" y="154806"/>
                          </a:lnTo>
                          <a:lnTo>
                            <a:pt x="2569897" y="203811"/>
                          </a:lnTo>
                          <a:cubicBezTo>
                            <a:pt x="2257910" y="267304"/>
                            <a:pt x="1945924" y="299204"/>
                            <a:pt x="1633937" y="158101"/>
                          </a:cubicBezTo>
                          <a:cubicBezTo>
                            <a:pt x="1132969" y="-68473"/>
                            <a:pt x="632000" y="151021"/>
                            <a:pt x="131030" y="231118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5" name="フリーフォーム: 図形 274">
                      <a:extLst>
                        <a:ext uri="{FF2B5EF4-FFF2-40B4-BE49-F238E27FC236}">
                          <a16:creationId xmlns:a16="http://schemas.microsoft.com/office/drawing/2014/main" id="{8A7D1C50-5EB7-4347-BB22-60D33ACCDDB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320433" y="3358228"/>
                      <a:ext cx="2936891" cy="258814"/>
                    </a:xfrm>
                    <a:custGeom>
                      <a:avLst/>
                      <a:gdLst>
                        <a:gd name="connsiteX0" fmla="*/ 0 w 2936891"/>
                        <a:gd name="connsiteY0" fmla="*/ 4929 h 258814"/>
                        <a:gd name="connsiteX1" fmla="*/ 193620 w 2936891"/>
                        <a:gd name="connsiteY1" fmla="*/ 26650 h 258814"/>
                        <a:gd name="connsiteX2" fmla="*/ 1696526 w 2936891"/>
                        <a:gd name="connsiteY2" fmla="*/ 99667 h 258814"/>
                        <a:gd name="connsiteX3" fmla="*/ 2805813 w 2936891"/>
                        <a:gd name="connsiteY3" fmla="*/ 91583 h 258814"/>
                        <a:gd name="connsiteX4" fmla="*/ 2936891 w 2936891"/>
                        <a:gd name="connsiteY4" fmla="*/ 120072 h 258814"/>
                        <a:gd name="connsiteX5" fmla="*/ 2935118 w 2936891"/>
                        <a:gd name="connsiteY5" fmla="*/ 169527 h 258814"/>
                        <a:gd name="connsiteX6" fmla="*/ 2934118 w 2936891"/>
                        <a:gd name="connsiteY6" fmla="*/ 178763 h 258814"/>
                        <a:gd name="connsiteX7" fmla="*/ 2841596 w 2936891"/>
                        <a:gd name="connsiteY7" fmla="*/ 159148 h 258814"/>
                        <a:gd name="connsiteX8" fmla="*/ 1696525 w 2936891"/>
                        <a:gd name="connsiteY8" fmla="*/ 159148 h 258814"/>
                        <a:gd name="connsiteX9" fmla="*/ 193619 w 2936891"/>
                        <a:gd name="connsiteY9" fmla="*/ 86131 h 258814"/>
                        <a:gd name="connsiteX10" fmla="*/ 2140 w 2936891"/>
                        <a:gd name="connsiteY10" fmla="*/ 64650 h 2588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936891" h="258814">
                          <a:moveTo>
                            <a:pt x="0" y="4929"/>
                          </a:moveTo>
                          <a:lnTo>
                            <a:pt x="193620" y="26650"/>
                          </a:lnTo>
                          <a:cubicBezTo>
                            <a:pt x="694589" y="106747"/>
                            <a:pt x="1195558" y="326241"/>
                            <a:pt x="1696526" y="99667"/>
                          </a:cubicBezTo>
                          <a:cubicBezTo>
                            <a:pt x="2066288" y="-67566"/>
                            <a:pt x="2436051" y="8212"/>
                            <a:pt x="2805813" y="91583"/>
                          </a:cubicBezTo>
                          <a:lnTo>
                            <a:pt x="2936891" y="120072"/>
                          </a:lnTo>
                          <a:lnTo>
                            <a:pt x="2935118" y="169527"/>
                          </a:lnTo>
                          <a:lnTo>
                            <a:pt x="2934118" y="178763"/>
                          </a:lnTo>
                          <a:lnTo>
                            <a:pt x="2841596" y="159148"/>
                          </a:lnTo>
                          <a:cubicBezTo>
                            <a:pt x="2459906" y="72834"/>
                            <a:pt x="2078216" y="-13480"/>
                            <a:pt x="1696525" y="159148"/>
                          </a:cubicBezTo>
                          <a:cubicBezTo>
                            <a:pt x="1195556" y="385722"/>
                            <a:pt x="694587" y="166228"/>
                            <a:pt x="193619" y="86131"/>
                          </a:cubicBezTo>
                          <a:lnTo>
                            <a:pt x="2140" y="646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76" name="グループ化 275">
                      <a:extLst>
                        <a:ext uri="{FF2B5EF4-FFF2-40B4-BE49-F238E27FC236}">
                          <a16:creationId xmlns:a16="http://schemas.microsoft.com/office/drawing/2014/main" id="{43D965F3-F895-4A8B-AC78-64564A9A369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93821" y="3209155"/>
                      <a:ext cx="1158162" cy="1041091"/>
                      <a:chOff x="7617127" y="3209155"/>
                      <a:chExt cx="1326905" cy="1041091"/>
                    </a:xfrm>
                  </p:grpSpPr>
                  <p:sp>
                    <p:nvSpPr>
                      <p:cNvPr id="284" name="フリーフォーム: 図形 283">
                        <a:extLst>
                          <a:ext uri="{FF2B5EF4-FFF2-40B4-BE49-F238E27FC236}">
                            <a16:creationId xmlns:a16="http://schemas.microsoft.com/office/drawing/2014/main" id="{6947208B-0280-4869-993C-C6329B2A69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17127" y="3209155"/>
                        <a:ext cx="1326904" cy="1041091"/>
                      </a:xfrm>
                      <a:custGeom>
                        <a:avLst/>
                        <a:gdLst>
                          <a:gd name="connsiteX0" fmla="*/ 679953 w 1326904"/>
                          <a:gd name="connsiteY0" fmla="*/ 0 h 1041091"/>
                          <a:gd name="connsiteX1" fmla="*/ 1326904 w 1326904"/>
                          <a:gd name="connsiteY1" fmla="*/ 524884 h 1041091"/>
                          <a:gd name="connsiteX2" fmla="*/ 679953 w 1326904"/>
                          <a:gd name="connsiteY2" fmla="*/ 1041091 h 1041091"/>
                          <a:gd name="connsiteX3" fmla="*/ 80 w 1326904"/>
                          <a:gd name="connsiteY3" fmla="*/ 752987 h 1041091"/>
                          <a:gd name="connsiteX4" fmla="*/ 1 w 1326904"/>
                          <a:gd name="connsiteY4" fmla="*/ 752896 h 1041091"/>
                          <a:gd name="connsiteX5" fmla="*/ 374403 w 1326904"/>
                          <a:gd name="connsiteY5" fmla="*/ 520546 h 1041091"/>
                          <a:gd name="connsiteX6" fmla="*/ 0 w 1326904"/>
                          <a:gd name="connsiteY6" fmla="*/ 288196 h 1041091"/>
                          <a:gd name="connsiteX7" fmla="*/ 80 w 1326904"/>
                          <a:gd name="connsiteY7" fmla="*/ 288105 h 1041091"/>
                          <a:gd name="connsiteX8" fmla="*/ 679953 w 1326904"/>
                          <a:gd name="connsiteY8" fmla="*/ 0 h 1041091"/>
                          <a:gd name="connsiteX0" fmla="*/ 374403 w 1326904"/>
                          <a:gd name="connsiteY0" fmla="*/ 520546 h 1041091"/>
                          <a:gd name="connsiteX1" fmla="*/ 0 w 1326904"/>
                          <a:gd name="connsiteY1" fmla="*/ 288196 h 1041091"/>
                          <a:gd name="connsiteX2" fmla="*/ 80 w 1326904"/>
                          <a:gd name="connsiteY2" fmla="*/ 288105 h 1041091"/>
                          <a:gd name="connsiteX3" fmla="*/ 679953 w 1326904"/>
                          <a:gd name="connsiteY3" fmla="*/ 0 h 1041091"/>
                          <a:gd name="connsiteX4" fmla="*/ 1326904 w 1326904"/>
                          <a:gd name="connsiteY4" fmla="*/ 524884 h 1041091"/>
                          <a:gd name="connsiteX5" fmla="*/ 679953 w 1326904"/>
                          <a:gd name="connsiteY5" fmla="*/ 1041091 h 1041091"/>
                          <a:gd name="connsiteX6" fmla="*/ 80 w 1326904"/>
                          <a:gd name="connsiteY6" fmla="*/ 752987 h 1041091"/>
                          <a:gd name="connsiteX7" fmla="*/ 1 w 1326904"/>
                          <a:gd name="connsiteY7" fmla="*/ 752896 h 1041091"/>
                          <a:gd name="connsiteX8" fmla="*/ 465843 w 1326904"/>
                          <a:gd name="connsiteY8" fmla="*/ 611986 h 1041091"/>
                          <a:gd name="connsiteX0" fmla="*/ 374403 w 1326904"/>
                          <a:gd name="connsiteY0" fmla="*/ 520546 h 1041091"/>
                          <a:gd name="connsiteX1" fmla="*/ 0 w 1326904"/>
                          <a:gd name="connsiteY1" fmla="*/ 288196 h 1041091"/>
                          <a:gd name="connsiteX2" fmla="*/ 80 w 1326904"/>
                          <a:gd name="connsiteY2" fmla="*/ 288105 h 1041091"/>
                          <a:gd name="connsiteX3" fmla="*/ 679953 w 1326904"/>
                          <a:gd name="connsiteY3" fmla="*/ 0 h 1041091"/>
                          <a:gd name="connsiteX4" fmla="*/ 1326904 w 1326904"/>
                          <a:gd name="connsiteY4" fmla="*/ 524884 h 1041091"/>
                          <a:gd name="connsiteX5" fmla="*/ 679953 w 1326904"/>
                          <a:gd name="connsiteY5" fmla="*/ 1041091 h 1041091"/>
                          <a:gd name="connsiteX6" fmla="*/ 80 w 1326904"/>
                          <a:gd name="connsiteY6" fmla="*/ 752987 h 1041091"/>
                          <a:gd name="connsiteX7" fmla="*/ 1 w 1326904"/>
                          <a:gd name="connsiteY7" fmla="*/ 752896 h 1041091"/>
                          <a:gd name="connsiteX0" fmla="*/ 0 w 1326904"/>
                          <a:gd name="connsiteY0" fmla="*/ 288196 h 1041091"/>
                          <a:gd name="connsiteX1" fmla="*/ 80 w 1326904"/>
                          <a:gd name="connsiteY1" fmla="*/ 288105 h 1041091"/>
                          <a:gd name="connsiteX2" fmla="*/ 679953 w 1326904"/>
                          <a:gd name="connsiteY2" fmla="*/ 0 h 1041091"/>
                          <a:gd name="connsiteX3" fmla="*/ 1326904 w 1326904"/>
                          <a:gd name="connsiteY3" fmla="*/ 524884 h 1041091"/>
                          <a:gd name="connsiteX4" fmla="*/ 679953 w 1326904"/>
                          <a:gd name="connsiteY4" fmla="*/ 1041091 h 1041091"/>
                          <a:gd name="connsiteX5" fmla="*/ 80 w 1326904"/>
                          <a:gd name="connsiteY5" fmla="*/ 752987 h 1041091"/>
                          <a:gd name="connsiteX6" fmla="*/ 1 w 1326904"/>
                          <a:gd name="connsiteY6" fmla="*/ 752896 h 10410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326904" h="1041091">
                            <a:moveTo>
                              <a:pt x="0" y="288196"/>
                            </a:moveTo>
                            <a:cubicBezTo>
                              <a:pt x="27" y="288166"/>
                              <a:pt x="53" y="288135"/>
                              <a:pt x="80" y="288105"/>
                            </a:cubicBezTo>
                            <a:cubicBezTo>
                              <a:pt x="147422" y="143127"/>
                              <a:pt x="396942" y="0"/>
                              <a:pt x="679953" y="0"/>
                            </a:cubicBezTo>
                            <a:cubicBezTo>
                              <a:pt x="1132770" y="0"/>
                              <a:pt x="1326904" y="237394"/>
                              <a:pt x="1326904" y="524884"/>
                            </a:cubicBezTo>
                            <a:cubicBezTo>
                              <a:pt x="1326904" y="812373"/>
                              <a:pt x="1132770" y="1041091"/>
                              <a:pt x="679953" y="1041091"/>
                            </a:cubicBezTo>
                            <a:cubicBezTo>
                              <a:pt x="396942" y="1041091"/>
                              <a:pt x="147422" y="897964"/>
                              <a:pt x="80" y="752987"/>
                            </a:cubicBezTo>
                            <a:lnTo>
                              <a:pt x="1" y="752896"/>
                            </a:lnTo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5" name="フリーフォーム: 図形 284">
                        <a:extLst>
                          <a:ext uri="{FF2B5EF4-FFF2-40B4-BE49-F238E27FC236}">
                            <a16:creationId xmlns:a16="http://schemas.microsoft.com/office/drawing/2014/main" id="{7B762814-D47C-4867-848D-25C0BF6E28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82515" y="3209155"/>
                        <a:ext cx="761517" cy="1041091"/>
                      </a:xfrm>
                      <a:custGeom>
                        <a:avLst/>
                        <a:gdLst>
                          <a:gd name="connsiteX0" fmla="*/ 114566 w 761517"/>
                          <a:gd name="connsiteY0" fmla="*/ 0 h 1041091"/>
                          <a:gd name="connsiteX1" fmla="*/ 761517 w 761517"/>
                          <a:gd name="connsiteY1" fmla="*/ 524884 h 1041091"/>
                          <a:gd name="connsiteX2" fmla="*/ 114566 w 761517"/>
                          <a:gd name="connsiteY2" fmla="*/ 1041091 h 1041091"/>
                          <a:gd name="connsiteX3" fmla="*/ 30736 w 761517"/>
                          <a:gd name="connsiteY3" fmla="*/ 1036938 h 1041091"/>
                          <a:gd name="connsiteX4" fmla="*/ 1414 w 761517"/>
                          <a:gd name="connsiteY4" fmla="*/ 1032655 h 1041091"/>
                          <a:gd name="connsiteX5" fmla="*/ 31073 w 761517"/>
                          <a:gd name="connsiteY5" fmla="*/ 1030702 h 1041091"/>
                          <a:gd name="connsiteX6" fmla="*/ 520217 w 761517"/>
                          <a:gd name="connsiteY6" fmla="*/ 524884 h 1041091"/>
                          <a:gd name="connsiteX7" fmla="*/ 31073 w 761517"/>
                          <a:gd name="connsiteY7" fmla="*/ 10762 h 1041091"/>
                          <a:gd name="connsiteX8" fmla="*/ 0 w 761517"/>
                          <a:gd name="connsiteY8" fmla="*/ 8643 h 1041091"/>
                          <a:gd name="connsiteX9" fmla="*/ 30736 w 761517"/>
                          <a:gd name="connsiteY9" fmla="*/ 4153 h 1041091"/>
                          <a:gd name="connsiteX10" fmla="*/ 114566 w 761517"/>
                          <a:gd name="connsiteY10" fmla="*/ 0 h 10410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61517" h="1041091">
                            <a:moveTo>
                              <a:pt x="114566" y="0"/>
                            </a:moveTo>
                            <a:cubicBezTo>
                              <a:pt x="567383" y="0"/>
                              <a:pt x="761517" y="237394"/>
                              <a:pt x="761517" y="524884"/>
                            </a:cubicBezTo>
                            <a:cubicBezTo>
                              <a:pt x="761517" y="812373"/>
                              <a:pt x="567383" y="1041091"/>
                              <a:pt x="114566" y="1041091"/>
                            </a:cubicBezTo>
                            <a:cubicBezTo>
                              <a:pt x="86265" y="1041091"/>
                              <a:pt x="58299" y="1039660"/>
                              <a:pt x="30736" y="1036938"/>
                            </a:cubicBezTo>
                            <a:lnTo>
                              <a:pt x="1414" y="1032655"/>
                            </a:lnTo>
                            <a:lnTo>
                              <a:pt x="31073" y="1030702"/>
                            </a:lnTo>
                            <a:cubicBezTo>
                              <a:pt x="371583" y="982993"/>
                              <a:pt x="520217" y="776437"/>
                              <a:pt x="520217" y="524884"/>
                            </a:cubicBezTo>
                            <a:cubicBezTo>
                              <a:pt x="520217" y="273330"/>
                              <a:pt x="371583" y="60131"/>
                              <a:pt x="31073" y="10762"/>
                            </a:cubicBezTo>
                            <a:lnTo>
                              <a:pt x="0" y="8643"/>
                            </a:lnTo>
                            <a:lnTo>
                              <a:pt x="30736" y="4153"/>
                            </a:lnTo>
                            <a:cubicBezTo>
                              <a:pt x="58299" y="1431"/>
                              <a:pt x="86265" y="0"/>
                              <a:pt x="11456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77" name="フリーフォーム: 図形 276">
                      <a:extLst>
                        <a:ext uri="{FF2B5EF4-FFF2-40B4-BE49-F238E27FC236}">
                          <a16:creationId xmlns:a16="http://schemas.microsoft.com/office/drawing/2014/main" id="{8F585992-4BD7-4674-AA9F-A957352ED4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04716" y="2371883"/>
                      <a:ext cx="869953" cy="2235712"/>
                    </a:xfrm>
                    <a:custGeom>
                      <a:avLst/>
                      <a:gdLst>
                        <a:gd name="connsiteX0" fmla="*/ 108284 w 869953"/>
                        <a:gd name="connsiteY0" fmla="*/ 0 h 2235712"/>
                        <a:gd name="connsiteX1" fmla="*/ 165483 w 869953"/>
                        <a:gd name="connsiteY1" fmla="*/ 3300 h 2235712"/>
                        <a:gd name="connsiteX2" fmla="*/ 869953 w 869953"/>
                        <a:gd name="connsiteY2" fmla="*/ 1127151 h 2235712"/>
                        <a:gd name="connsiteX3" fmla="*/ 165483 w 869953"/>
                        <a:gd name="connsiteY3" fmla="*/ 2232537 h 2235712"/>
                        <a:gd name="connsiteX4" fmla="*/ 108415 w 869953"/>
                        <a:gd name="connsiteY4" fmla="*/ 2235712 h 2235712"/>
                        <a:gd name="connsiteX5" fmla="*/ 0 w 869953"/>
                        <a:gd name="connsiteY5" fmla="*/ 2165789 h 2235712"/>
                        <a:gd name="connsiteX6" fmla="*/ 60010 w 869953"/>
                        <a:gd name="connsiteY6" fmla="*/ 2169111 h 2235712"/>
                        <a:gd name="connsiteX7" fmla="*/ 816584 w 869953"/>
                        <a:gd name="connsiteY7" fmla="*/ 1126575 h 2235712"/>
                        <a:gd name="connsiteX8" fmla="*/ 60010 w 869953"/>
                        <a:gd name="connsiteY8" fmla="*/ 66517 h 2235712"/>
                        <a:gd name="connsiteX9" fmla="*/ 0 w 869953"/>
                        <a:gd name="connsiteY9" fmla="*/ 69840 h 2235712"/>
                        <a:gd name="connsiteX10" fmla="*/ 108284 w 869953"/>
                        <a:gd name="connsiteY10" fmla="*/ 0 h 22357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69953" h="2235712">
                          <a:moveTo>
                            <a:pt x="108284" y="0"/>
                          </a:moveTo>
                          <a:lnTo>
                            <a:pt x="165483" y="3300"/>
                          </a:lnTo>
                          <a:cubicBezTo>
                            <a:pt x="657233" y="61702"/>
                            <a:pt x="869953" y="547043"/>
                            <a:pt x="869953" y="1127151"/>
                          </a:cubicBezTo>
                          <a:cubicBezTo>
                            <a:pt x="869953" y="1707258"/>
                            <a:pt x="657233" y="2176187"/>
                            <a:pt x="165483" y="2232537"/>
                          </a:cubicBezTo>
                          <a:lnTo>
                            <a:pt x="108415" y="2235712"/>
                          </a:lnTo>
                          <a:lnTo>
                            <a:pt x="0" y="2165789"/>
                          </a:lnTo>
                          <a:lnTo>
                            <a:pt x="60010" y="2169111"/>
                          </a:lnTo>
                          <a:cubicBezTo>
                            <a:pt x="589555" y="2169111"/>
                            <a:pt x="816584" y="1707190"/>
                            <a:pt x="816584" y="1126575"/>
                          </a:cubicBezTo>
                          <a:cubicBezTo>
                            <a:pt x="816584" y="545960"/>
                            <a:pt x="589555" y="66517"/>
                            <a:pt x="60010" y="66517"/>
                          </a:cubicBezTo>
                          <a:lnTo>
                            <a:pt x="0" y="69840"/>
                          </a:lnTo>
                          <a:lnTo>
                            <a:pt x="108284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8" name="フリーフォーム: 図形 277">
                      <a:extLst>
                        <a:ext uri="{FF2B5EF4-FFF2-40B4-BE49-F238E27FC236}">
                          <a16:creationId xmlns:a16="http://schemas.microsoft.com/office/drawing/2014/main" id="{70334B7C-1AEF-43E3-8789-0AC48286A2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6321" y="2499360"/>
                      <a:ext cx="831991" cy="1980674"/>
                    </a:xfrm>
                    <a:custGeom>
                      <a:avLst/>
                      <a:gdLst>
                        <a:gd name="connsiteX0" fmla="*/ 136036 w 831991"/>
                        <a:gd name="connsiteY0" fmla="*/ 0 h 1980674"/>
                        <a:gd name="connsiteX1" fmla="*/ 831991 w 831991"/>
                        <a:gd name="connsiteY1" fmla="*/ 998590 h 1980674"/>
                        <a:gd name="connsiteX2" fmla="*/ 136036 w 831991"/>
                        <a:gd name="connsiteY2" fmla="*/ 1980674 h 1980674"/>
                        <a:gd name="connsiteX3" fmla="*/ 56956 w 831991"/>
                        <a:gd name="connsiteY3" fmla="*/ 1976191 h 1980674"/>
                        <a:gd name="connsiteX4" fmla="*/ 0 w 831991"/>
                        <a:gd name="connsiteY4" fmla="*/ 1931718 h 1980674"/>
                        <a:gd name="connsiteX5" fmla="*/ 59836 w 831991"/>
                        <a:gd name="connsiteY5" fmla="*/ 1934954 h 1980674"/>
                        <a:gd name="connsiteX6" fmla="*/ 755791 w 831991"/>
                        <a:gd name="connsiteY6" fmla="*/ 998209 h 1980674"/>
                        <a:gd name="connsiteX7" fmla="*/ 59836 w 831991"/>
                        <a:gd name="connsiteY7" fmla="*/ 45720 h 1980674"/>
                        <a:gd name="connsiteX8" fmla="*/ 0 w 831991"/>
                        <a:gd name="connsiteY8" fmla="*/ 48956 h 1980674"/>
                        <a:gd name="connsiteX9" fmla="*/ 56956 w 831991"/>
                        <a:gd name="connsiteY9" fmla="*/ 4484 h 1980674"/>
                        <a:gd name="connsiteX10" fmla="*/ 136036 w 831991"/>
                        <a:gd name="connsiteY10" fmla="*/ 0 h 1980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1991" h="1980674">
                          <a:moveTo>
                            <a:pt x="136036" y="0"/>
                          </a:moveTo>
                          <a:cubicBezTo>
                            <a:pt x="623153" y="0"/>
                            <a:pt x="831991" y="451642"/>
                            <a:pt x="831991" y="998590"/>
                          </a:cubicBezTo>
                          <a:cubicBezTo>
                            <a:pt x="831991" y="1545538"/>
                            <a:pt x="623153" y="1980674"/>
                            <a:pt x="136036" y="1980674"/>
                          </a:cubicBezTo>
                          <a:lnTo>
                            <a:pt x="56956" y="1976191"/>
                          </a:lnTo>
                          <a:lnTo>
                            <a:pt x="0" y="1931718"/>
                          </a:lnTo>
                          <a:lnTo>
                            <a:pt x="59836" y="1934954"/>
                          </a:lnTo>
                          <a:cubicBezTo>
                            <a:pt x="546953" y="1934954"/>
                            <a:pt x="755791" y="1519907"/>
                            <a:pt x="755791" y="998209"/>
                          </a:cubicBezTo>
                          <a:cubicBezTo>
                            <a:pt x="755791" y="476511"/>
                            <a:pt x="546953" y="45720"/>
                            <a:pt x="59836" y="45720"/>
                          </a:cubicBezTo>
                          <a:lnTo>
                            <a:pt x="0" y="48956"/>
                          </a:lnTo>
                          <a:lnTo>
                            <a:pt x="56956" y="4484"/>
                          </a:lnTo>
                          <a:lnTo>
                            <a:pt x="136036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9" name="フリーフォーム: 図形 278">
                      <a:extLst>
                        <a:ext uri="{FF2B5EF4-FFF2-40B4-BE49-F238E27FC236}">
                          <a16:creationId xmlns:a16="http://schemas.microsoft.com/office/drawing/2014/main" id="{9B8513DF-C9FC-4E87-9050-66484FFA67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3277" y="2438400"/>
                      <a:ext cx="898023" cy="2102594"/>
                    </a:xfrm>
                    <a:custGeom>
                      <a:avLst/>
                      <a:gdLst>
                        <a:gd name="connsiteX0" fmla="*/ 141449 w 898023"/>
                        <a:gd name="connsiteY0" fmla="*/ 0 h 2102594"/>
                        <a:gd name="connsiteX1" fmla="*/ 898023 w 898023"/>
                        <a:gd name="connsiteY1" fmla="*/ 1060058 h 2102594"/>
                        <a:gd name="connsiteX2" fmla="*/ 141449 w 898023"/>
                        <a:gd name="connsiteY2" fmla="*/ 2102594 h 2102594"/>
                        <a:gd name="connsiteX3" fmla="*/ 81439 w 898023"/>
                        <a:gd name="connsiteY3" fmla="*/ 2099272 h 2102594"/>
                        <a:gd name="connsiteX4" fmla="*/ 70642 w 898023"/>
                        <a:gd name="connsiteY4" fmla="*/ 2092308 h 2102594"/>
                        <a:gd name="connsiteX5" fmla="*/ 0 w 898023"/>
                        <a:gd name="connsiteY5" fmla="*/ 2037151 h 2102594"/>
                        <a:gd name="connsiteX6" fmla="*/ 79080 w 898023"/>
                        <a:gd name="connsiteY6" fmla="*/ 2041634 h 2102594"/>
                        <a:gd name="connsiteX7" fmla="*/ 775035 w 898023"/>
                        <a:gd name="connsiteY7" fmla="*/ 1059550 h 2102594"/>
                        <a:gd name="connsiteX8" fmla="*/ 79080 w 898023"/>
                        <a:gd name="connsiteY8" fmla="*/ 60960 h 2102594"/>
                        <a:gd name="connsiteX9" fmla="*/ 0 w 898023"/>
                        <a:gd name="connsiteY9" fmla="*/ 65444 h 2102594"/>
                        <a:gd name="connsiteX10" fmla="*/ 70642 w 898023"/>
                        <a:gd name="connsiteY10" fmla="*/ 10286 h 2102594"/>
                        <a:gd name="connsiteX11" fmla="*/ 81439 w 898023"/>
                        <a:gd name="connsiteY11" fmla="*/ 3323 h 2102594"/>
                        <a:gd name="connsiteX12" fmla="*/ 141449 w 898023"/>
                        <a:gd name="connsiteY12" fmla="*/ 0 h 21025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98023" h="2102594">
                          <a:moveTo>
                            <a:pt x="141449" y="0"/>
                          </a:moveTo>
                          <a:cubicBezTo>
                            <a:pt x="670994" y="0"/>
                            <a:pt x="898023" y="479443"/>
                            <a:pt x="898023" y="1060058"/>
                          </a:cubicBezTo>
                          <a:cubicBezTo>
                            <a:pt x="898023" y="1640673"/>
                            <a:pt x="670994" y="2102594"/>
                            <a:pt x="141449" y="2102594"/>
                          </a:cubicBezTo>
                          <a:lnTo>
                            <a:pt x="81439" y="2099272"/>
                          </a:lnTo>
                          <a:lnTo>
                            <a:pt x="70642" y="2092308"/>
                          </a:lnTo>
                          <a:lnTo>
                            <a:pt x="0" y="2037151"/>
                          </a:lnTo>
                          <a:lnTo>
                            <a:pt x="79080" y="2041634"/>
                          </a:lnTo>
                          <a:cubicBezTo>
                            <a:pt x="566197" y="2041634"/>
                            <a:pt x="775035" y="1606498"/>
                            <a:pt x="775035" y="1059550"/>
                          </a:cubicBezTo>
                          <a:cubicBezTo>
                            <a:pt x="775035" y="512602"/>
                            <a:pt x="566197" y="60960"/>
                            <a:pt x="79080" y="60960"/>
                          </a:cubicBezTo>
                          <a:lnTo>
                            <a:pt x="0" y="65444"/>
                          </a:lnTo>
                          <a:lnTo>
                            <a:pt x="70642" y="10286"/>
                          </a:lnTo>
                          <a:lnTo>
                            <a:pt x="81439" y="3323"/>
                          </a:lnTo>
                          <a:lnTo>
                            <a:pt x="141449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80" name="グループ化 279">
                      <a:extLst>
                        <a:ext uri="{FF2B5EF4-FFF2-40B4-BE49-F238E27FC236}">
                          <a16:creationId xmlns:a16="http://schemas.microsoft.com/office/drawing/2014/main" id="{46E61AB9-91DD-43C5-B9F9-D402715849F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27153" y="4793539"/>
                      <a:ext cx="925052" cy="570653"/>
                      <a:chOff x="4227152" y="4737309"/>
                      <a:chExt cx="1016205" cy="626884"/>
                    </a:xfrm>
                  </p:grpSpPr>
                  <p:sp>
                    <p:nvSpPr>
                      <p:cNvPr id="282" name="フリーフォーム: 図形 281">
                        <a:extLst>
                          <a:ext uri="{FF2B5EF4-FFF2-40B4-BE49-F238E27FC236}">
                            <a16:creationId xmlns:a16="http://schemas.microsoft.com/office/drawing/2014/main" id="{F729E159-61E5-440D-B885-D96F58143EA8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227152" y="4737309"/>
                        <a:ext cx="1016205" cy="473162"/>
                      </a:xfrm>
                      <a:custGeom>
                        <a:avLst/>
                        <a:gdLst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  <a:gd name="connsiteX7" fmla="*/ 324193 w 1016205"/>
                          <a:gd name="connsiteY7" fmla="*/ 26204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8" fmla="*/ 415633 w 1016205"/>
                          <a:gd name="connsiteY8" fmla="*/ 353485 h 473162"/>
                          <a:gd name="connsiteX0" fmla="*/ 324193 w 1016205"/>
                          <a:gd name="connsiteY0" fmla="*/ 262045 h 473162"/>
                          <a:gd name="connsiteX1" fmla="*/ 98422 w 1016205"/>
                          <a:gd name="connsiteY1" fmla="*/ 84044 h 473162"/>
                          <a:gd name="connsiteX2" fmla="*/ 125271 w 1016205"/>
                          <a:gd name="connsiteY2" fmla="*/ 69293 h 473162"/>
                          <a:gd name="connsiteX3" fmla="*/ 494308 w 1016205"/>
                          <a:gd name="connsiteY3" fmla="*/ 0 h 473162"/>
                          <a:gd name="connsiteX4" fmla="*/ 1016205 w 1016205"/>
                          <a:gd name="connsiteY4" fmla="*/ 236581 h 473162"/>
                          <a:gd name="connsiteX5" fmla="*/ 494308 w 1016205"/>
                          <a:gd name="connsiteY5" fmla="*/ 473162 h 473162"/>
                          <a:gd name="connsiteX6" fmla="*/ 13424 w 1016205"/>
                          <a:gd name="connsiteY6" fmla="*/ 328669 h 473162"/>
                          <a:gd name="connsiteX7" fmla="*/ 0 w 1016205"/>
                          <a:gd name="connsiteY7" fmla="*/ 309066 h 473162"/>
                          <a:gd name="connsiteX0" fmla="*/ 98422 w 1016205"/>
                          <a:gd name="connsiteY0" fmla="*/ 84044 h 473162"/>
                          <a:gd name="connsiteX1" fmla="*/ 125271 w 1016205"/>
                          <a:gd name="connsiteY1" fmla="*/ 69293 h 473162"/>
                          <a:gd name="connsiteX2" fmla="*/ 494308 w 1016205"/>
                          <a:gd name="connsiteY2" fmla="*/ 0 h 473162"/>
                          <a:gd name="connsiteX3" fmla="*/ 1016205 w 1016205"/>
                          <a:gd name="connsiteY3" fmla="*/ 236581 h 473162"/>
                          <a:gd name="connsiteX4" fmla="*/ 494308 w 1016205"/>
                          <a:gd name="connsiteY4" fmla="*/ 473162 h 473162"/>
                          <a:gd name="connsiteX5" fmla="*/ 13424 w 1016205"/>
                          <a:gd name="connsiteY5" fmla="*/ 328669 h 473162"/>
                          <a:gd name="connsiteX6" fmla="*/ 0 w 1016205"/>
                          <a:gd name="connsiteY6" fmla="*/ 309066 h 4731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16205" h="473162">
                            <a:moveTo>
                              <a:pt x="98422" y="84044"/>
                            </a:moveTo>
                            <a:lnTo>
                              <a:pt x="125271" y="69293"/>
                            </a:lnTo>
                            <a:cubicBezTo>
                              <a:pt x="219716" y="26480"/>
                              <a:pt x="350190" y="0"/>
                              <a:pt x="494308" y="0"/>
                            </a:cubicBezTo>
                            <a:cubicBezTo>
                              <a:pt x="782544" y="0"/>
                              <a:pt x="1016205" y="105921"/>
                              <a:pt x="1016205" y="236581"/>
                            </a:cubicBezTo>
                            <a:cubicBezTo>
                              <a:pt x="1016205" y="367241"/>
                              <a:pt x="782544" y="473162"/>
                              <a:pt x="494308" y="473162"/>
                            </a:cubicBezTo>
                            <a:cubicBezTo>
                              <a:pt x="278131" y="473162"/>
                              <a:pt x="92653" y="413581"/>
                              <a:pt x="13424" y="328669"/>
                            </a:cubicBezTo>
                            <a:lnTo>
                              <a:pt x="0" y="309066"/>
                            </a:lnTo>
                          </a:path>
                        </a:pathLst>
                      </a:custGeom>
                      <a:solidFill>
                        <a:srgbClr val="FF33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3" name="フリーフォーム: 図形 282">
                        <a:extLst>
                          <a:ext uri="{FF2B5EF4-FFF2-40B4-BE49-F238E27FC236}">
                            <a16:creationId xmlns:a16="http://schemas.microsoft.com/office/drawing/2014/main" id="{157C32BA-B75B-40D8-9F12-62990AB56DA9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4886829" y="4968786"/>
                        <a:ext cx="300677" cy="395407"/>
                      </a:xfrm>
                      <a:custGeom>
                        <a:avLst/>
                        <a:gdLst>
                          <a:gd name="connsiteX0" fmla="*/ 135355 w 373915"/>
                          <a:gd name="connsiteY0" fmla="*/ 0 h 491719"/>
                          <a:gd name="connsiteX1" fmla="*/ 183822 w 373915"/>
                          <a:gd name="connsiteY1" fmla="*/ 18127 h 491719"/>
                          <a:gd name="connsiteX2" fmla="*/ 373915 w 373915"/>
                          <a:gd name="connsiteY2" fmla="*/ 226163 h 491719"/>
                          <a:gd name="connsiteX3" fmla="*/ 87769 w 373915"/>
                          <a:gd name="connsiteY3" fmla="*/ 470125 h 491719"/>
                          <a:gd name="connsiteX4" fmla="*/ 0 w 373915"/>
                          <a:gd name="connsiteY4" fmla="*/ 491719 h 491719"/>
                          <a:gd name="connsiteX5" fmla="*/ 65888 w 373915"/>
                          <a:gd name="connsiteY5" fmla="*/ 432612 h 491719"/>
                          <a:gd name="connsiteX6" fmla="*/ 176731 w 373915"/>
                          <a:gd name="connsiteY6" fmla="*/ 164030 h 491719"/>
                          <a:gd name="connsiteX7" fmla="*/ 163545 w 373915"/>
                          <a:gd name="connsiteY7" fmla="*/ 67217 h 491719"/>
                          <a:gd name="connsiteX8" fmla="*/ 135355 w 373915"/>
                          <a:gd name="connsiteY8" fmla="*/ 0 h 4917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73915" h="491719">
                            <a:moveTo>
                              <a:pt x="135355" y="0"/>
                            </a:moveTo>
                            <a:lnTo>
                              <a:pt x="183822" y="18127"/>
                            </a:lnTo>
                            <a:cubicBezTo>
                              <a:pt x="301271" y="71368"/>
                              <a:pt x="373915" y="144920"/>
                              <a:pt x="373915" y="226163"/>
                            </a:cubicBezTo>
                            <a:cubicBezTo>
                              <a:pt x="373915" y="327717"/>
                              <a:pt x="260409" y="417253"/>
                              <a:pt x="87769" y="470125"/>
                            </a:cubicBezTo>
                            <a:lnTo>
                              <a:pt x="0" y="491719"/>
                            </a:lnTo>
                            <a:lnTo>
                              <a:pt x="65888" y="432612"/>
                            </a:lnTo>
                            <a:cubicBezTo>
                              <a:pt x="135868" y="355944"/>
                              <a:pt x="176731" y="263519"/>
                              <a:pt x="176731" y="164030"/>
                            </a:cubicBezTo>
                            <a:cubicBezTo>
                              <a:pt x="176731" y="130867"/>
                              <a:pt x="172190" y="98488"/>
                              <a:pt x="163545" y="67217"/>
                            </a:cubicBezTo>
                            <a:lnTo>
                              <a:pt x="135355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81" name="フリーフォーム: 図形 280">
                      <a:extLst>
                        <a:ext uri="{FF2B5EF4-FFF2-40B4-BE49-F238E27FC236}">
                          <a16:creationId xmlns:a16="http://schemas.microsoft.com/office/drawing/2014/main" id="{230D3461-B104-4310-92A8-1E501E8F259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50622" y="1582959"/>
                      <a:ext cx="1689224" cy="616273"/>
                    </a:xfrm>
                    <a:custGeom>
                      <a:avLst/>
                      <a:gdLst>
                        <a:gd name="connsiteX0" fmla="*/ 710818 w 1689224"/>
                        <a:gd name="connsiteY0" fmla="*/ 36905 h 616273"/>
                        <a:gd name="connsiteX1" fmla="*/ 1027485 w 1689224"/>
                        <a:gd name="connsiteY1" fmla="*/ 0 h 616273"/>
                        <a:gd name="connsiteX2" fmla="*/ 1622878 w 1689224"/>
                        <a:gd name="connsiteY2" fmla="*/ 140194 h 616273"/>
                        <a:gd name="connsiteX3" fmla="*/ 1689224 w 1689224"/>
                        <a:gd name="connsiteY3" fmla="*/ 182391 h 616273"/>
                        <a:gd name="connsiteX4" fmla="*/ 1424203 w 1689224"/>
                        <a:gd name="connsiteY4" fmla="*/ 168689 h 616273"/>
                        <a:gd name="connsiteX5" fmla="*/ 16890 w 1689224"/>
                        <a:gd name="connsiteY5" fmla="*/ 598291 h 616273"/>
                        <a:gd name="connsiteX6" fmla="*/ 0 w 1689224"/>
                        <a:gd name="connsiteY6" fmla="*/ 616273 h 616273"/>
                        <a:gd name="connsiteX7" fmla="*/ 46275 w 1689224"/>
                        <a:gd name="connsiteY7" fmla="*/ 501359 h 616273"/>
                        <a:gd name="connsiteX8" fmla="*/ 710818 w 1689224"/>
                        <a:gd name="connsiteY8" fmla="*/ 36905 h 6162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689224" h="616273">
                          <a:moveTo>
                            <a:pt x="710818" y="36905"/>
                          </a:moveTo>
                          <a:cubicBezTo>
                            <a:pt x="810853" y="12921"/>
                            <a:pt x="917212" y="0"/>
                            <a:pt x="1027485" y="0"/>
                          </a:cubicBezTo>
                          <a:cubicBezTo>
                            <a:pt x="1248032" y="0"/>
                            <a:pt x="1452920" y="51683"/>
                            <a:pt x="1622878" y="140194"/>
                          </a:cubicBezTo>
                          <a:lnTo>
                            <a:pt x="1689224" y="182391"/>
                          </a:lnTo>
                          <a:lnTo>
                            <a:pt x="1424203" y="168689"/>
                          </a:lnTo>
                          <a:cubicBezTo>
                            <a:pt x="816506" y="168689"/>
                            <a:pt x="287914" y="342400"/>
                            <a:pt x="16890" y="598291"/>
                          </a:cubicBezTo>
                          <a:lnTo>
                            <a:pt x="0" y="616273"/>
                          </a:lnTo>
                          <a:lnTo>
                            <a:pt x="46275" y="501359"/>
                          </a:lnTo>
                          <a:cubicBezTo>
                            <a:pt x="167520" y="280388"/>
                            <a:pt x="410713" y="108859"/>
                            <a:pt x="710818" y="36905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3" name="楕円 262">
                    <a:extLst>
                      <a:ext uri="{FF2B5EF4-FFF2-40B4-BE49-F238E27FC236}">
                        <a16:creationId xmlns:a16="http://schemas.microsoft.com/office/drawing/2014/main" id="{99994F98-21BA-470C-A785-786E64EFBA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01354" y="3694902"/>
                    <a:ext cx="321620" cy="32162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4" name="楕円 263">
                    <a:extLst>
                      <a:ext uri="{FF2B5EF4-FFF2-40B4-BE49-F238E27FC236}">
                        <a16:creationId xmlns:a16="http://schemas.microsoft.com/office/drawing/2014/main" id="{AA5325E2-9737-4182-ADDA-CE5C16084E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61484" y="3758306"/>
                    <a:ext cx="134286" cy="134286"/>
                  </a:xfrm>
                  <a:prstGeom prst="ellipse">
                    <a:avLst/>
                  </a:prstGeom>
                  <a:solidFill>
                    <a:srgbClr val="FFFFFF">
                      <a:lumMod val="65000"/>
                    </a:srgb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9957AD83-4F84-4B3A-9E47-5F2D1C82CF5C}"/>
                    </a:ext>
                  </a:extLst>
                </p:cNvPr>
                <p:cNvSpPr/>
                <p:nvPr/>
              </p:nvSpPr>
              <p:spPr bwMode="auto">
                <a:xfrm rot="2700000">
                  <a:off x="5057318" y="3452899"/>
                  <a:ext cx="238040" cy="399386"/>
                </a:xfrm>
                <a:custGeom>
                  <a:avLst/>
                  <a:gdLst>
                    <a:gd name="connsiteX0" fmla="*/ 374135 w 374135"/>
                    <a:gd name="connsiteY0" fmla="*/ 0 h 655212"/>
                    <a:gd name="connsiteX1" fmla="*/ 374135 w 374135"/>
                    <a:gd name="connsiteY1" fmla="*/ 128588 h 655212"/>
                    <a:gd name="connsiteX2" fmla="*/ 354410 w 374135"/>
                    <a:gd name="connsiteY2" fmla="*/ 168121 h 655212"/>
                    <a:gd name="connsiteX3" fmla="*/ 214078 w 374135"/>
                    <a:gd name="connsiteY3" fmla="*/ 121214 h 655212"/>
                    <a:gd name="connsiteX4" fmla="*/ 260985 w 374135"/>
                    <a:gd name="connsiteY4" fmla="*/ 261546 h 655212"/>
                    <a:gd name="connsiteX5" fmla="*/ 128587 w 374135"/>
                    <a:gd name="connsiteY5" fmla="*/ 327606 h 655212"/>
                    <a:gd name="connsiteX6" fmla="*/ 260985 w 374135"/>
                    <a:gd name="connsiteY6" fmla="*/ 393666 h 655212"/>
                    <a:gd name="connsiteX7" fmla="*/ 214078 w 374135"/>
                    <a:gd name="connsiteY7" fmla="*/ 533998 h 655212"/>
                    <a:gd name="connsiteX8" fmla="*/ 354410 w 374135"/>
                    <a:gd name="connsiteY8" fmla="*/ 487091 h 655212"/>
                    <a:gd name="connsiteX9" fmla="*/ 374135 w 374135"/>
                    <a:gd name="connsiteY9" fmla="*/ 526624 h 655212"/>
                    <a:gd name="connsiteX10" fmla="*/ 374135 w 374135"/>
                    <a:gd name="connsiteY10" fmla="*/ 655212 h 655212"/>
                    <a:gd name="connsiteX11" fmla="*/ 325307 w 374135"/>
                    <a:gd name="connsiteY11" fmla="*/ 557351 h 655212"/>
                    <a:gd name="connsiteX12" fmla="*/ 123153 w 374135"/>
                    <a:gd name="connsiteY12" fmla="*/ 624923 h 655212"/>
                    <a:gd name="connsiteX13" fmla="*/ 190725 w 374135"/>
                    <a:gd name="connsiteY13" fmla="*/ 422769 h 655212"/>
                    <a:gd name="connsiteX14" fmla="*/ 0 w 374135"/>
                    <a:gd name="connsiteY14" fmla="*/ 327606 h 655212"/>
                    <a:gd name="connsiteX15" fmla="*/ 190725 w 374135"/>
                    <a:gd name="connsiteY15" fmla="*/ 232443 h 655212"/>
                    <a:gd name="connsiteX16" fmla="*/ 123153 w 374135"/>
                    <a:gd name="connsiteY16" fmla="*/ 30289 h 655212"/>
                    <a:gd name="connsiteX17" fmla="*/ 325307 w 374135"/>
                    <a:gd name="connsiteY17" fmla="*/ 97861 h 655212"/>
                    <a:gd name="connsiteX0" fmla="*/ 325307 w 374135"/>
                    <a:gd name="connsiteY0" fmla="*/ 67572 h 624923"/>
                    <a:gd name="connsiteX1" fmla="*/ 374135 w 374135"/>
                    <a:gd name="connsiteY1" fmla="*/ 98299 h 624923"/>
                    <a:gd name="connsiteX2" fmla="*/ 354410 w 374135"/>
                    <a:gd name="connsiteY2" fmla="*/ 137832 h 624923"/>
                    <a:gd name="connsiteX3" fmla="*/ 214078 w 374135"/>
                    <a:gd name="connsiteY3" fmla="*/ 90925 h 624923"/>
                    <a:gd name="connsiteX4" fmla="*/ 260985 w 374135"/>
                    <a:gd name="connsiteY4" fmla="*/ 231257 h 624923"/>
                    <a:gd name="connsiteX5" fmla="*/ 128587 w 374135"/>
                    <a:gd name="connsiteY5" fmla="*/ 297317 h 624923"/>
                    <a:gd name="connsiteX6" fmla="*/ 260985 w 374135"/>
                    <a:gd name="connsiteY6" fmla="*/ 363377 h 624923"/>
                    <a:gd name="connsiteX7" fmla="*/ 214078 w 374135"/>
                    <a:gd name="connsiteY7" fmla="*/ 503709 h 624923"/>
                    <a:gd name="connsiteX8" fmla="*/ 354410 w 374135"/>
                    <a:gd name="connsiteY8" fmla="*/ 456802 h 624923"/>
                    <a:gd name="connsiteX9" fmla="*/ 374135 w 374135"/>
                    <a:gd name="connsiteY9" fmla="*/ 496335 h 624923"/>
                    <a:gd name="connsiteX10" fmla="*/ 374135 w 374135"/>
                    <a:gd name="connsiteY10" fmla="*/ 624923 h 624923"/>
                    <a:gd name="connsiteX11" fmla="*/ 325307 w 374135"/>
                    <a:gd name="connsiteY11" fmla="*/ 527062 h 624923"/>
                    <a:gd name="connsiteX12" fmla="*/ 123153 w 374135"/>
                    <a:gd name="connsiteY12" fmla="*/ 594634 h 624923"/>
                    <a:gd name="connsiteX13" fmla="*/ 190725 w 374135"/>
                    <a:gd name="connsiteY13" fmla="*/ 392480 h 624923"/>
                    <a:gd name="connsiteX14" fmla="*/ 0 w 374135"/>
                    <a:gd name="connsiteY14" fmla="*/ 297317 h 624923"/>
                    <a:gd name="connsiteX15" fmla="*/ 190725 w 374135"/>
                    <a:gd name="connsiteY15" fmla="*/ 202154 h 624923"/>
                    <a:gd name="connsiteX16" fmla="*/ 123153 w 374135"/>
                    <a:gd name="connsiteY16" fmla="*/ 0 h 624923"/>
                    <a:gd name="connsiteX17" fmla="*/ 325307 w 374135"/>
                    <a:gd name="connsiteY17" fmla="*/ 67572 h 624923"/>
                    <a:gd name="connsiteX0" fmla="*/ 325307 w 374135"/>
                    <a:gd name="connsiteY0" fmla="*/ 67572 h 624923"/>
                    <a:gd name="connsiteX1" fmla="*/ 354410 w 374135"/>
                    <a:gd name="connsiteY1" fmla="*/ 137832 h 624923"/>
                    <a:gd name="connsiteX2" fmla="*/ 214078 w 374135"/>
                    <a:gd name="connsiteY2" fmla="*/ 90925 h 624923"/>
                    <a:gd name="connsiteX3" fmla="*/ 260985 w 374135"/>
                    <a:gd name="connsiteY3" fmla="*/ 231257 h 624923"/>
                    <a:gd name="connsiteX4" fmla="*/ 128587 w 374135"/>
                    <a:gd name="connsiteY4" fmla="*/ 297317 h 624923"/>
                    <a:gd name="connsiteX5" fmla="*/ 260985 w 374135"/>
                    <a:gd name="connsiteY5" fmla="*/ 363377 h 624923"/>
                    <a:gd name="connsiteX6" fmla="*/ 214078 w 374135"/>
                    <a:gd name="connsiteY6" fmla="*/ 503709 h 624923"/>
                    <a:gd name="connsiteX7" fmla="*/ 354410 w 374135"/>
                    <a:gd name="connsiteY7" fmla="*/ 456802 h 624923"/>
                    <a:gd name="connsiteX8" fmla="*/ 374135 w 374135"/>
                    <a:gd name="connsiteY8" fmla="*/ 496335 h 624923"/>
                    <a:gd name="connsiteX9" fmla="*/ 374135 w 374135"/>
                    <a:gd name="connsiteY9" fmla="*/ 624923 h 624923"/>
                    <a:gd name="connsiteX10" fmla="*/ 325307 w 374135"/>
                    <a:gd name="connsiteY10" fmla="*/ 527062 h 624923"/>
                    <a:gd name="connsiteX11" fmla="*/ 123153 w 374135"/>
                    <a:gd name="connsiteY11" fmla="*/ 594634 h 624923"/>
                    <a:gd name="connsiteX12" fmla="*/ 190725 w 374135"/>
                    <a:gd name="connsiteY12" fmla="*/ 392480 h 624923"/>
                    <a:gd name="connsiteX13" fmla="*/ 0 w 374135"/>
                    <a:gd name="connsiteY13" fmla="*/ 297317 h 624923"/>
                    <a:gd name="connsiteX14" fmla="*/ 190725 w 374135"/>
                    <a:gd name="connsiteY14" fmla="*/ 202154 h 624923"/>
                    <a:gd name="connsiteX15" fmla="*/ 123153 w 374135"/>
                    <a:gd name="connsiteY15" fmla="*/ 0 h 624923"/>
                    <a:gd name="connsiteX16" fmla="*/ 325307 w 374135"/>
                    <a:gd name="connsiteY16" fmla="*/ 67572 h 624923"/>
                    <a:gd name="connsiteX0" fmla="*/ 325307 w 374135"/>
                    <a:gd name="connsiteY0" fmla="*/ 67572 h 594634"/>
                    <a:gd name="connsiteX1" fmla="*/ 354410 w 374135"/>
                    <a:gd name="connsiteY1" fmla="*/ 137832 h 594634"/>
                    <a:gd name="connsiteX2" fmla="*/ 214078 w 374135"/>
                    <a:gd name="connsiteY2" fmla="*/ 90925 h 594634"/>
                    <a:gd name="connsiteX3" fmla="*/ 260985 w 374135"/>
                    <a:gd name="connsiteY3" fmla="*/ 231257 h 594634"/>
                    <a:gd name="connsiteX4" fmla="*/ 128587 w 374135"/>
                    <a:gd name="connsiteY4" fmla="*/ 297317 h 594634"/>
                    <a:gd name="connsiteX5" fmla="*/ 260985 w 374135"/>
                    <a:gd name="connsiteY5" fmla="*/ 363377 h 594634"/>
                    <a:gd name="connsiteX6" fmla="*/ 214078 w 374135"/>
                    <a:gd name="connsiteY6" fmla="*/ 503709 h 594634"/>
                    <a:gd name="connsiteX7" fmla="*/ 354410 w 374135"/>
                    <a:gd name="connsiteY7" fmla="*/ 456802 h 594634"/>
                    <a:gd name="connsiteX8" fmla="*/ 374135 w 374135"/>
                    <a:gd name="connsiteY8" fmla="*/ 496335 h 594634"/>
                    <a:gd name="connsiteX9" fmla="*/ 325307 w 374135"/>
                    <a:gd name="connsiteY9" fmla="*/ 527062 h 594634"/>
                    <a:gd name="connsiteX10" fmla="*/ 123153 w 374135"/>
                    <a:gd name="connsiteY10" fmla="*/ 594634 h 594634"/>
                    <a:gd name="connsiteX11" fmla="*/ 190725 w 374135"/>
                    <a:gd name="connsiteY11" fmla="*/ 392480 h 594634"/>
                    <a:gd name="connsiteX12" fmla="*/ 0 w 374135"/>
                    <a:gd name="connsiteY12" fmla="*/ 297317 h 594634"/>
                    <a:gd name="connsiteX13" fmla="*/ 190725 w 374135"/>
                    <a:gd name="connsiteY13" fmla="*/ 202154 h 594634"/>
                    <a:gd name="connsiteX14" fmla="*/ 123153 w 374135"/>
                    <a:gd name="connsiteY14" fmla="*/ 0 h 594634"/>
                    <a:gd name="connsiteX15" fmla="*/ 325307 w 374135"/>
                    <a:gd name="connsiteY15" fmla="*/ 67572 h 594634"/>
                    <a:gd name="connsiteX0" fmla="*/ 325307 w 354410"/>
                    <a:gd name="connsiteY0" fmla="*/ 67572 h 594634"/>
                    <a:gd name="connsiteX1" fmla="*/ 354410 w 354410"/>
                    <a:gd name="connsiteY1" fmla="*/ 137832 h 594634"/>
                    <a:gd name="connsiteX2" fmla="*/ 214078 w 354410"/>
                    <a:gd name="connsiteY2" fmla="*/ 90925 h 594634"/>
                    <a:gd name="connsiteX3" fmla="*/ 260985 w 354410"/>
                    <a:gd name="connsiteY3" fmla="*/ 231257 h 594634"/>
                    <a:gd name="connsiteX4" fmla="*/ 128587 w 354410"/>
                    <a:gd name="connsiteY4" fmla="*/ 297317 h 594634"/>
                    <a:gd name="connsiteX5" fmla="*/ 260985 w 354410"/>
                    <a:gd name="connsiteY5" fmla="*/ 363377 h 594634"/>
                    <a:gd name="connsiteX6" fmla="*/ 214078 w 354410"/>
                    <a:gd name="connsiteY6" fmla="*/ 503709 h 594634"/>
                    <a:gd name="connsiteX7" fmla="*/ 354410 w 354410"/>
                    <a:gd name="connsiteY7" fmla="*/ 456802 h 594634"/>
                    <a:gd name="connsiteX8" fmla="*/ 325307 w 354410"/>
                    <a:gd name="connsiteY8" fmla="*/ 527062 h 594634"/>
                    <a:gd name="connsiteX9" fmla="*/ 123153 w 354410"/>
                    <a:gd name="connsiteY9" fmla="*/ 594634 h 594634"/>
                    <a:gd name="connsiteX10" fmla="*/ 190725 w 354410"/>
                    <a:gd name="connsiteY10" fmla="*/ 392480 h 594634"/>
                    <a:gd name="connsiteX11" fmla="*/ 0 w 354410"/>
                    <a:gd name="connsiteY11" fmla="*/ 297317 h 594634"/>
                    <a:gd name="connsiteX12" fmla="*/ 190725 w 354410"/>
                    <a:gd name="connsiteY12" fmla="*/ 202154 h 594634"/>
                    <a:gd name="connsiteX13" fmla="*/ 123153 w 354410"/>
                    <a:gd name="connsiteY13" fmla="*/ 0 h 594634"/>
                    <a:gd name="connsiteX14" fmla="*/ 325307 w 354410"/>
                    <a:gd name="connsiteY14" fmla="*/ 67572 h 5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410" h="594634">
                      <a:moveTo>
                        <a:pt x="325307" y="67572"/>
                      </a:moveTo>
                      <a:lnTo>
                        <a:pt x="354410" y="137832"/>
                      </a:lnTo>
                      <a:lnTo>
                        <a:pt x="214078" y="90925"/>
                      </a:lnTo>
                      <a:lnTo>
                        <a:pt x="260985" y="231257"/>
                      </a:lnTo>
                      <a:lnTo>
                        <a:pt x="128587" y="297317"/>
                      </a:lnTo>
                      <a:lnTo>
                        <a:pt x="260985" y="363377"/>
                      </a:lnTo>
                      <a:lnTo>
                        <a:pt x="214078" y="503709"/>
                      </a:lnTo>
                      <a:lnTo>
                        <a:pt x="354410" y="456802"/>
                      </a:lnTo>
                      <a:lnTo>
                        <a:pt x="325307" y="527062"/>
                      </a:lnTo>
                      <a:lnTo>
                        <a:pt x="123153" y="594634"/>
                      </a:lnTo>
                      <a:lnTo>
                        <a:pt x="190725" y="392480"/>
                      </a:lnTo>
                      <a:lnTo>
                        <a:pt x="0" y="297317"/>
                      </a:lnTo>
                      <a:lnTo>
                        <a:pt x="190725" y="202154"/>
                      </a:lnTo>
                      <a:lnTo>
                        <a:pt x="123153" y="0"/>
                      </a:lnTo>
                      <a:lnTo>
                        <a:pt x="325307" y="6757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507F7481-182E-4F17-8005-FA29B1F48250}"/>
                  </a:ext>
                </a:extLst>
              </p:cNvPr>
              <p:cNvSpPr txBox="1"/>
              <p:nvPr/>
            </p:nvSpPr>
            <p:spPr>
              <a:xfrm rot="20623386">
                <a:off x="5080226" y="4444452"/>
                <a:ext cx="350140" cy="21409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ギョギョ</a:t>
                </a:r>
              </a:p>
            </p:txBody>
          </p:sp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AE2060B3-79C8-42D6-A9F7-1F37CDC08E8D}"/>
                  </a:ext>
                </a:extLst>
              </p:cNvPr>
              <p:cNvSpPr/>
              <p:nvPr/>
            </p:nvSpPr>
            <p:spPr bwMode="auto">
              <a:xfrm>
                <a:off x="4200419" y="3155572"/>
                <a:ext cx="2700301" cy="112088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AE66AFFD-1569-43D3-9163-A5258E8F2459}"/>
                  </a:ext>
                </a:extLst>
              </p:cNvPr>
              <p:cNvSpPr/>
              <p:nvPr/>
            </p:nvSpPr>
            <p:spPr bwMode="auto">
              <a:xfrm>
                <a:off x="4200419" y="3267662"/>
                <a:ext cx="2700301" cy="1737363"/>
              </a:xfrm>
              <a:prstGeom prst="rect">
                <a:avLst/>
              </a:prstGeom>
              <a:solidFill>
                <a:srgbClr val="00B0F0">
                  <a:alpha val="20000"/>
                </a:srgbClr>
              </a:solidFill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589C9CA7-9CCE-45DD-AA35-09681F1F9743}"/>
                  </a:ext>
                </a:extLst>
              </p:cNvPr>
              <p:cNvSpPr/>
              <p:nvPr/>
            </p:nvSpPr>
            <p:spPr bwMode="auto">
              <a:xfrm rot="2700000">
                <a:off x="6474695" y="3371947"/>
                <a:ext cx="490421" cy="147230"/>
              </a:xfrm>
              <a:custGeom>
                <a:avLst/>
                <a:gdLst>
                  <a:gd name="connsiteX0" fmla="*/ 52060 w 490421"/>
                  <a:gd name="connsiteY0" fmla="*/ 93347 h 147230"/>
                  <a:gd name="connsiteX1" fmla="*/ 438361 w 490421"/>
                  <a:gd name="connsiteY1" fmla="*/ 93347 h 147230"/>
                  <a:gd name="connsiteX2" fmla="*/ 490421 w 490421"/>
                  <a:gd name="connsiteY2" fmla="*/ 147230 h 147230"/>
                  <a:gd name="connsiteX3" fmla="*/ 0 w 490421"/>
                  <a:gd name="connsiteY3" fmla="*/ 147230 h 147230"/>
                  <a:gd name="connsiteX4" fmla="*/ 142013 w 490421"/>
                  <a:gd name="connsiteY4" fmla="*/ 0 h 147230"/>
                  <a:gd name="connsiteX5" fmla="*/ 361879 w 490421"/>
                  <a:gd name="connsiteY5" fmla="*/ 0 h 147230"/>
                  <a:gd name="connsiteX6" fmla="*/ 414651 w 490421"/>
                  <a:gd name="connsiteY6" fmla="*/ 54620 h 147230"/>
                  <a:gd name="connsiteX7" fmla="*/ 89241 w 490421"/>
                  <a:gd name="connsiteY7" fmla="*/ 54620 h 147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0421" h="147230">
                    <a:moveTo>
                      <a:pt x="52060" y="93347"/>
                    </a:moveTo>
                    <a:lnTo>
                      <a:pt x="438361" y="93347"/>
                    </a:lnTo>
                    <a:lnTo>
                      <a:pt x="490421" y="147230"/>
                    </a:lnTo>
                    <a:lnTo>
                      <a:pt x="0" y="147230"/>
                    </a:lnTo>
                    <a:close/>
                    <a:moveTo>
                      <a:pt x="142013" y="0"/>
                    </a:moveTo>
                    <a:lnTo>
                      <a:pt x="361879" y="0"/>
                    </a:lnTo>
                    <a:lnTo>
                      <a:pt x="414651" y="54620"/>
                    </a:lnTo>
                    <a:lnTo>
                      <a:pt x="89241" y="546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5C8EE733-7E83-48DE-B2B8-18405E079004}"/>
                </a:ext>
              </a:extLst>
            </p:cNvPr>
            <p:cNvSpPr/>
            <p:nvPr/>
          </p:nvSpPr>
          <p:spPr bwMode="auto">
            <a:xfrm rot="6300000">
              <a:off x="7418854" y="3022298"/>
              <a:ext cx="980524" cy="1230338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418001 w 1059772"/>
                <a:gd name="connsiteY13" fmla="*/ 0 h 1319003"/>
                <a:gd name="connsiteX14" fmla="*/ 377203 w 1059772"/>
                <a:gd name="connsiteY14" fmla="*/ 199776 h 1319003"/>
                <a:gd name="connsiteX15" fmla="*/ 391936 w 1059772"/>
                <a:gd name="connsiteY15" fmla="*/ 201350 h 1319003"/>
                <a:gd name="connsiteX16" fmla="*/ 557350 w 1059772"/>
                <a:gd name="connsiteY16" fmla="*/ 265044 h 1319003"/>
                <a:gd name="connsiteX17" fmla="*/ 560026 w 1059772"/>
                <a:gd name="connsiteY17" fmla="*/ 266860 h 1319003"/>
                <a:gd name="connsiteX18" fmla="*/ 562800 w 1059772"/>
                <a:gd name="connsiteY18" fmla="*/ 266131 h 1319003"/>
                <a:gd name="connsiteX19" fmla="*/ 855642 w 1059772"/>
                <a:gd name="connsiteY19" fmla="*/ 276724 h 1319003"/>
                <a:gd name="connsiteX20" fmla="*/ 855383 w 1059772"/>
                <a:gd name="connsiteY20" fmla="*/ 277624 h 1319003"/>
                <a:gd name="connsiteX21" fmla="*/ 865821 w 1059772"/>
                <a:gd name="connsiteY21" fmla="*/ 280552 h 1319003"/>
                <a:gd name="connsiteX22" fmla="*/ 884762 w 1059772"/>
                <a:gd name="connsiteY22" fmla="*/ 290267 h 1319003"/>
                <a:gd name="connsiteX23" fmla="*/ 915874 w 1059772"/>
                <a:gd name="connsiteY23" fmla="*/ 435609 h 1319003"/>
                <a:gd name="connsiteX24" fmla="*/ 809366 w 1059772"/>
                <a:gd name="connsiteY24" fmla="*/ 482036 h 1319003"/>
                <a:gd name="connsiteX25" fmla="*/ 797403 w 1059772"/>
                <a:gd name="connsiteY25" fmla="*/ 478681 h 1319003"/>
                <a:gd name="connsiteX26" fmla="*/ 797313 w 1059772"/>
                <a:gd name="connsiteY26" fmla="*/ 478990 h 1319003"/>
                <a:gd name="connsiteX27" fmla="*/ 538290 w 1059772"/>
                <a:gd name="connsiteY27" fmla="*/ 493051 h 1319003"/>
                <a:gd name="connsiteX28" fmla="*/ 520853 w 1059772"/>
                <a:gd name="connsiteY28" fmla="*/ 501373 h 1319003"/>
                <a:gd name="connsiteX29" fmla="*/ 532491 w 1059772"/>
                <a:gd name="connsiteY29" fmla="*/ 524655 h 1319003"/>
                <a:gd name="connsiteX30" fmla="*/ 918445 w 1059772"/>
                <a:gd name="connsiteY30" fmla="*/ 747102 h 1319003"/>
                <a:gd name="connsiteX31" fmla="*/ 952321 w 1059772"/>
                <a:gd name="connsiteY31" fmla="*/ 744915 h 1319003"/>
                <a:gd name="connsiteX32" fmla="*/ 957900 w 1059772"/>
                <a:gd name="connsiteY32" fmla="*/ 743711 h 1319003"/>
                <a:gd name="connsiteX33" fmla="*/ 976238 w 1059772"/>
                <a:gd name="connsiteY33" fmla="*/ 743391 h 1319003"/>
                <a:gd name="connsiteX34" fmla="*/ 1059495 w 1059772"/>
                <a:gd name="connsiteY34" fmla="*/ 838207 h 1319003"/>
                <a:gd name="connsiteX35" fmla="*/ 980528 w 1059772"/>
                <a:gd name="connsiteY35" fmla="*/ 918221 h 1319003"/>
                <a:gd name="connsiteX36" fmla="*/ 974021 w 1059772"/>
                <a:gd name="connsiteY36" fmla="*/ 918335 h 1319003"/>
                <a:gd name="connsiteX37" fmla="*/ 974030 w 1059772"/>
                <a:gd name="connsiteY37" fmla="*/ 918421 h 1319003"/>
                <a:gd name="connsiteX38" fmla="*/ 922140 w 1059772"/>
                <a:gd name="connsiteY38" fmla="*/ 921771 h 1319003"/>
                <a:gd name="connsiteX39" fmla="*/ 870840 w 1059772"/>
                <a:gd name="connsiteY39" fmla="*/ 920707 h 1319003"/>
                <a:gd name="connsiteX40" fmla="*/ 620068 w 1059772"/>
                <a:gd name="connsiteY40" fmla="*/ 848255 h 1319003"/>
                <a:gd name="connsiteX41" fmla="*/ 589927 w 1059772"/>
                <a:gd name="connsiteY41" fmla="*/ 829677 h 1319003"/>
                <a:gd name="connsiteX42" fmla="*/ 616709 w 1059772"/>
                <a:gd name="connsiteY42" fmla="*/ 854870 h 1319003"/>
                <a:gd name="connsiteX43" fmla="*/ 887630 w 1059772"/>
                <a:gd name="connsiteY43" fmla="*/ 979551 h 1319003"/>
                <a:gd name="connsiteX44" fmla="*/ 887524 w 1059772"/>
                <a:gd name="connsiteY44" fmla="*/ 980266 h 1319003"/>
                <a:gd name="connsiteX45" fmla="*/ 901527 w 1059772"/>
                <a:gd name="connsiteY45" fmla="*/ 981631 h 1319003"/>
                <a:gd name="connsiteX46" fmla="*/ 979852 w 1059772"/>
                <a:gd name="connsiteY46" fmla="*/ 1074589 h 1319003"/>
                <a:gd name="connsiteX47" fmla="*/ 881757 w 1059772"/>
                <a:gd name="connsiteY47" fmla="*/ 1169473 h 1319003"/>
                <a:gd name="connsiteX48" fmla="*/ 861988 w 1059772"/>
                <a:gd name="connsiteY48" fmla="*/ 1167546 h 1319003"/>
                <a:gd name="connsiteX49" fmla="*/ 857645 w 1059772"/>
                <a:gd name="connsiteY49" fmla="*/ 1166242 h 1319003"/>
                <a:gd name="connsiteX50" fmla="*/ 800804 w 1059772"/>
                <a:gd name="connsiteY50" fmla="*/ 1155368 h 1319003"/>
                <a:gd name="connsiteX51" fmla="*/ 449600 w 1059772"/>
                <a:gd name="connsiteY51" fmla="*/ 957070 h 1319003"/>
                <a:gd name="connsiteX52" fmla="*/ 432966 w 1059772"/>
                <a:gd name="connsiteY52" fmla="*/ 938380 h 1319003"/>
                <a:gd name="connsiteX53" fmla="*/ 442381 w 1059772"/>
                <a:gd name="connsiteY53" fmla="*/ 953343 h 1319003"/>
                <a:gd name="connsiteX54" fmla="*/ 634655 w 1059772"/>
                <a:gd name="connsiteY54" fmla="*/ 1125537 h 1319003"/>
                <a:gd name="connsiteX55" fmla="*/ 671306 w 1059772"/>
                <a:gd name="connsiteY55" fmla="*/ 1143091 h 1319003"/>
                <a:gd name="connsiteX56" fmla="*/ 680029 w 1059772"/>
                <a:gd name="connsiteY56" fmla="*/ 1145898 h 1319003"/>
                <a:gd name="connsiteX57" fmla="*/ 733112 w 1059772"/>
                <a:gd name="connsiteY57" fmla="*/ 1228910 h 1319003"/>
                <a:gd name="connsiteX58" fmla="*/ 646199 w 1059772"/>
                <a:gd name="connsiteY58" fmla="*/ 1319003 h 1319003"/>
                <a:gd name="connsiteX59" fmla="*/ 612368 w 1059772"/>
                <a:gd name="connsiteY59" fmla="*/ 1311923 h 1319003"/>
                <a:gd name="connsiteX60" fmla="*/ 608168 w 1059772"/>
                <a:gd name="connsiteY60" fmla="*/ 1309560 h 1319003"/>
                <a:gd name="connsiteX61" fmla="*/ 550918 w 1059772"/>
                <a:gd name="connsiteY61" fmla="*/ 1282139 h 1319003"/>
                <a:gd name="connsiteX62" fmla="*/ 272929 w 1059772"/>
                <a:gd name="connsiteY62" fmla="*/ 1018008 h 1319003"/>
                <a:gd name="connsiteX63" fmla="*/ 263877 w 1059772"/>
                <a:gd name="connsiteY63" fmla="*/ 1001363 h 1319003"/>
                <a:gd name="connsiteX64" fmla="*/ 260179 w 1059772"/>
                <a:gd name="connsiteY64" fmla="*/ 999627 h 1319003"/>
                <a:gd name="connsiteX65" fmla="*/ 265380 w 1059772"/>
                <a:gd name="connsiteY65" fmla="*/ 1016581 h 1319003"/>
                <a:gd name="connsiteX66" fmla="*/ 294131 w 1059772"/>
                <a:gd name="connsiteY66" fmla="*/ 1085202 h 1319003"/>
                <a:gd name="connsiteX67" fmla="*/ 310035 w 1059772"/>
                <a:gd name="connsiteY67" fmla="*/ 1114410 h 1319003"/>
                <a:gd name="connsiteX68" fmla="*/ 312317 w 1059772"/>
                <a:gd name="connsiteY68" fmla="*/ 1117583 h 1319003"/>
                <a:gd name="connsiteX69" fmla="*/ 323049 w 1059772"/>
                <a:gd name="connsiteY69" fmla="*/ 1148551 h 1319003"/>
                <a:gd name="connsiteX70" fmla="*/ 255745 w 1059772"/>
                <a:gd name="connsiteY70" fmla="*/ 1241597 h 1319003"/>
                <a:gd name="connsiteX71" fmla="*/ 231749 w 1059772"/>
                <a:gd name="connsiteY71" fmla="*/ 1241256 h 1319003"/>
                <a:gd name="connsiteX0" fmla="*/ 144406 w 1059772"/>
                <a:gd name="connsiteY0" fmla="*/ 47459 h 1319003"/>
                <a:gd name="connsiteX1" fmla="*/ 418001 w 1059772"/>
                <a:gd name="connsiteY1" fmla="*/ 0 h 1319003"/>
                <a:gd name="connsiteX2" fmla="*/ 377203 w 1059772"/>
                <a:gd name="connsiteY2" fmla="*/ 199776 h 1319003"/>
                <a:gd name="connsiteX3" fmla="*/ 391936 w 1059772"/>
                <a:gd name="connsiteY3" fmla="*/ 201350 h 1319003"/>
                <a:gd name="connsiteX4" fmla="*/ 557350 w 1059772"/>
                <a:gd name="connsiteY4" fmla="*/ 265044 h 1319003"/>
                <a:gd name="connsiteX5" fmla="*/ 560026 w 1059772"/>
                <a:gd name="connsiteY5" fmla="*/ 266860 h 1319003"/>
                <a:gd name="connsiteX6" fmla="*/ 562800 w 1059772"/>
                <a:gd name="connsiteY6" fmla="*/ 266131 h 1319003"/>
                <a:gd name="connsiteX7" fmla="*/ 855642 w 1059772"/>
                <a:gd name="connsiteY7" fmla="*/ 276724 h 1319003"/>
                <a:gd name="connsiteX8" fmla="*/ 855383 w 1059772"/>
                <a:gd name="connsiteY8" fmla="*/ 277624 h 1319003"/>
                <a:gd name="connsiteX9" fmla="*/ 865821 w 1059772"/>
                <a:gd name="connsiteY9" fmla="*/ 280552 h 1319003"/>
                <a:gd name="connsiteX10" fmla="*/ 884762 w 1059772"/>
                <a:gd name="connsiteY10" fmla="*/ 290267 h 1319003"/>
                <a:gd name="connsiteX11" fmla="*/ 915874 w 1059772"/>
                <a:gd name="connsiteY11" fmla="*/ 435609 h 1319003"/>
                <a:gd name="connsiteX12" fmla="*/ 809366 w 1059772"/>
                <a:gd name="connsiteY12" fmla="*/ 482036 h 1319003"/>
                <a:gd name="connsiteX13" fmla="*/ 797403 w 1059772"/>
                <a:gd name="connsiteY13" fmla="*/ 478681 h 1319003"/>
                <a:gd name="connsiteX14" fmla="*/ 797313 w 1059772"/>
                <a:gd name="connsiteY14" fmla="*/ 478990 h 1319003"/>
                <a:gd name="connsiteX15" fmla="*/ 538290 w 1059772"/>
                <a:gd name="connsiteY15" fmla="*/ 493051 h 1319003"/>
                <a:gd name="connsiteX16" fmla="*/ 520853 w 1059772"/>
                <a:gd name="connsiteY16" fmla="*/ 501373 h 1319003"/>
                <a:gd name="connsiteX17" fmla="*/ 532491 w 1059772"/>
                <a:gd name="connsiteY17" fmla="*/ 524655 h 1319003"/>
                <a:gd name="connsiteX18" fmla="*/ 918445 w 1059772"/>
                <a:gd name="connsiteY18" fmla="*/ 747102 h 1319003"/>
                <a:gd name="connsiteX19" fmla="*/ 952321 w 1059772"/>
                <a:gd name="connsiteY19" fmla="*/ 744915 h 1319003"/>
                <a:gd name="connsiteX20" fmla="*/ 957900 w 1059772"/>
                <a:gd name="connsiteY20" fmla="*/ 743711 h 1319003"/>
                <a:gd name="connsiteX21" fmla="*/ 976238 w 1059772"/>
                <a:gd name="connsiteY21" fmla="*/ 743391 h 1319003"/>
                <a:gd name="connsiteX22" fmla="*/ 1059495 w 1059772"/>
                <a:gd name="connsiteY22" fmla="*/ 838207 h 1319003"/>
                <a:gd name="connsiteX23" fmla="*/ 980528 w 1059772"/>
                <a:gd name="connsiteY23" fmla="*/ 918221 h 1319003"/>
                <a:gd name="connsiteX24" fmla="*/ 974021 w 1059772"/>
                <a:gd name="connsiteY24" fmla="*/ 918335 h 1319003"/>
                <a:gd name="connsiteX25" fmla="*/ 974030 w 1059772"/>
                <a:gd name="connsiteY25" fmla="*/ 918421 h 1319003"/>
                <a:gd name="connsiteX26" fmla="*/ 922140 w 1059772"/>
                <a:gd name="connsiteY26" fmla="*/ 921771 h 1319003"/>
                <a:gd name="connsiteX27" fmla="*/ 870840 w 1059772"/>
                <a:gd name="connsiteY27" fmla="*/ 920707 h 1319003"/>
                <a:gd name="connsiteX28" fmla="*/ 620068 w 1059772"/>
                <a:gd name="connsiteY28" fmla="*/ 848255 h 1319003"/>
                <a:gd name="connsiteX29" fmla="*/ 589927 w 1059772"/>
                <a:gd name="connsiteY29" fmla="*/ 829677 h 1319003"/>
                <a:gd name="connsiteX30" fmla="*/ 616709 w 1059772"/>
                <a:gd name="connsiteY30" fmla="*/ 854870 h 1319003"/>
                <a:gd name="connsiteX31" fmla="*/ 887630 w 1059772"/>
                <a:gd name="connsiteY31" fmla="*/ 979551 h 1319003"/>
                <a:gd name="connsiteX32" fmla="*/ 887524 w 1059772"/>
                <a:gd name="connsiteY32" fmla="*/ 980266 h 1319003"/>
                <a:gd name="connsiteX33" fmla="*/ 901527 w 1059772"/>
                <a:gd name="connsiteY33" fmla="*/ 981631 h 1319003"/>
                <a:gd name="connsiteX34" fmla="*/ 979852 w 1059772"/>
                <a:gd name="connsiteY34" fmla="*/ 1074589 h 1319003"/>
                <a:gd name="connsiteX35" fmla="*/ 881757 w 1059772"/>
                <a:gd name="connsiteY35" fmla="*/ 1169473 h 1319003"/>
                <a:gd name="connsiteX36" fmla="*/ 861988 w 1059772"/>
                <a:gd name="connsiteY36" fmla="*/ 1167546 h 1319003"/>
                <a:gd name="connsiteX37" fmla="*/ 857645 w 1059772"/>
                <a:gd name="connsiteY37" fmla="*/ 1166242 h 1319003"/>
                <a:gd name="connsiteX38" fmla="*/ 800804 w 1059772"/>
                <a:gd name="connsiteY38" fmla="*/ 1155368 h 1319003"/>
                <a:gd name="connsiteX39" fmla="*/ 449600 w 1059772"/>
                <a:gd name="connsiteY39" fmla="*/ 957070 h 1319003"/>
                <a:gd name="connsiteX40" fmla="*/ 432966 w 1059772"/>
                <a:gd name="connsiteY40" fmla="*/ 938380 h 1319003"/>
                <a:gd name="connsiteX41" fmla="*/ 442381 w 1059772"/>
                <a:gd name="connsiteY41" fmla="*/ 953343 h 1319003"/>
                <a:gd name="connsiteX42" fmla="*/ 634655 w 1059772"/>
                <a:gd name="connsiteY42" fmla="*/ 1125537 h 1319003"/>
                <a:gd name="connsiteX43" fmla="*/ 671306 w 1059772"/>
                <a:gd name="connsiteY43" fmla="*/ 1143091 h 1319003"/>
                <a:gd name="connsiteX44" fmla="*/ 680029 w 1059772"/>
                <a:gd name="connsiteY44" fmla="*/ 1145898 h 1319003"/>
                <a:gd name="connsiteX45" fmla="*/ 733112 w 1059772"/>
                <a:gd name="connsiteY45" fmla="*/ 1228910 h 1319003"/>
                <a:gd name="connsiteX46" fmla="*/ 646199 w 1059772"/>
                <a:gd name="connsiteY46" fmla="*/ 1319003 h 1319003"/>
                <a:gd name="connsiteX47" fmla="*/ 612368 w 1059772"/>
                <a:gd name="connsiteY47" fmla="*/ 1311923 h 1319003"/>
                <a:gd name="connsiteX48" fmla="*/ 608168 w 1059772"/>
                <a:gd name="connsiteY48" fmla="*/ 1309560 h 1319003"/>
                <a:gd name="connsiteX49" fmla="*/ 550918 w 1059772"/>
                <a:gd name="connsiteY49" fmla="*/ 1282139 h 1319003"/>
                <a:gd name="connsiteX50" fmla="*/ 272929 w 1059772"/>
                <a:gd name="connsiteY50" fmla="*/ 1018008 h 1319003"/>
                <a:gd name="connsiteX51" fmla="*/ 263877 w 1059772"/>
                <a:gd name="connsiteY51" fmla="*/ 1001363 h 1319003"/>
                <a:gd name="connsiteX52" fmla="*/ 260179 w 1059772"/>
                <a:gd name="connsiteY52" fmla="*/ 999627 h 1319003"/>
                <a:gd name="connsiteX53" fmla="*/ 265380 w 1059772"/>
                <a:gd name="connsiteY53" fmla="*/ 1016581 h 1319003"/>
                <a:gd name="connsiteX54" fmla="*/ 294131 w 1059772"/>
                <a:gd name="connsiteY54" fmla="*/ 1085202 h 1319003"/>
                <a:gd name="connsiteX55" fmla="*/ 310035 w 1059772"/>
                <a:gd name="connsiteY55" fmla="*/ 1114410 h 1319003"/>
                <a:gd name="connsiteX56" fmla="*/ 312317 w 1059772"/>
                <a:gd name="connsiteY56" fmla="*/ 1117583 h 1319003"/>
                <a:gd name="connsiteX57" fmla="*/ 323049 w 1059772"/>
                <a:gd name="connsiteY57" fmla="*/ 1148551 h 1319003"/>
                <a:gd name="connsiteX58" fmla="*/ 255745 w 1059772"/>
                <a:gd name="connsiteY58" fmla="*/ 1241597 h 1319003"/>
                <a:gd name="connsiteX59" fmla="*/ 231749 w 1059772"/>
                <a:gd name="connsiteY59" fmla="*/ 1241256 h 1319003"/>
                <a:gd name="connsiteX60" fmla="*/ 175907 w 1059772"/>
                <a:gd name="connsiteY60" fmla="*/ 1201964 h 1319003"/>
                <a:gd name="connsiteX61" fmla="*/ 173033 w 1059772"/>
                <a:gd name="connsiteY61" fmla="*/ 1195732 h 1319003"/>
                <a:gd name="connsiteX62" fmla="*/ 151573 w 1059772"/>
                <a:gd name="connsiteY62" fmla="*/ 1156319 h 1319003"/>
                <a:gd name="connsiteX63" fmla="*/ 75653 w 1059772"/>
                <a:gd name="connsiteY63" fmla="*/ 837558 h 1319003"/>
                <a:gd name="connsiteX64" fmla="*/ 76737 w 1059772"/>
                <a:gd name="connsiteY64" fmla="*/ 798091 h 1319003"/>
                <a:gd name="connsiteX65" fmla="*/ 64179 w 1059772"/>
                <a:gd name="connsiteY65" fmla="*/ 772999 h 1319003"/>
                <a:gd name="connsiteX66" fmla="*/ 24807 w 1059772"/>
                <a:gd name="connsiteY66" fmla="*/ 661975 h 1319003"/>
                <a:gd name="connsiteX67" fmla="*/ 25270 w 1059772"/>
                <a:gd name="connsiteY67" fmla="*/ 319176 h 1319003"/>
                <a:gd name="connsiteX68" fmla="*/ 34629 w 1059772"/>
                <a:gd name="connsiteY68" fmla="*/ 296444 h 1319003"/>
                <a:gd name="connsiteX69" fmla="*/ 13495 w 1059772"/>
                <a:gd name="connsiteY69" fmla="*/ 192959 h 1319003"/>
                <a:gd name="connsiteX70" fmla="*/ 33874 w 1059772"/>
                <a:gd name="connsiteY70" fmla="*/ 163967 h 1319003"/>
                <a:gd name="connsiteX71" fmla="*/ 251571 w 1059772"/>
                <a:gd name="connsiteY71" fmla="*/ 154623 h 1319003"/>
                <a:gd name="connsiteX0" fmla="*/ 144406 w 1059772"/>
                <a:gd name="connsiteY0" fmla="*/ 47459 h 1319003"/>
                <a:gd name="connsiteX1" fmla="*/ 418001 w 1059772"/>
                <a:gd name="connsiteY1" fmla="*/ 0 h 1319003"/>
                <a:gd name="connsiteX2" fmla="*/ 377203 w 1059772"/>
                <a:gd name="connsiteY2" fmla="*/ 199776 h 1319003"/>
                <a:gd name="connsiteX3" fmla="*/ 391936 w 1059772"/>
                <a:gd name="connsiteY3" fmla="*/ 201350 h 1319003"/>
                <a:gd name="connsiteX4" fmla="*/ 557350 w 1059772"/>
                <a:gd name="connsiteY4" fmla="*/ 265044 h 1319003"/>
                <a:gd name="connsiteX5" fmla="*/ 560026 w 1059772"/>
                <a:gd name="connsiteY5" fmla="*/ 266860 h 1319003"/>
                <a:gd name="connsiteX6" fmla="*/ 562800 w 1059772"/>
                <a:gd name="connsiteY6" fmla="*/ 266131 h 1319003"/>
                <a:gd name="connsiteX7" fmla="*/ 855642 w 1059772"/>
                <a:gd name="connsiteY7" fmla="*/ 276724 h 1319003"/>
                <a:gd name="connsiteX8" fmla="*/ 855383 w 1059772"/>
                <a:gd name="connsiteY8" fmla="*/ 277624 h 1319003"/>
                <a:gd name="connsiteX9" fmla="*/ 865821 w 1059772"/>
                <a:gd name="connsiteY9" fmla="*/ 280552 h 1319003"/>
                <a:gd name="connsiteX10" fmla="*/ 884762 w 1059772"/>
                <a:gd name="connsiteY10" fmla="*/ 290267 h 1319003"/>
                <a:gd name="connsiteX11" fmla="*/ 915874 w 1059772"/>
                <a:gd name="connsiteY11" fmla="*/ 435609 h 1319003"/>
                <a:gd name="connsiteX12" fmla="*/ 809366 w 1059772"/>
                <a:gd name="connsiteY12" fmla="*/ 482036 h 1319003"/>
                <a:gd name="connsiteX13" fmla="*/ 797403 w 1059772"/>
                <a:gd name="connsiteY13" fmla="*/ 478681 h 1319003"/>
                <a:gd name="connsiteX14" fmla="*/ 797313 w 1059772"/>
                <a:gd name="connsiteY14" fmla="*/ 478990 h 1319003"/>
                <a:gd name="connsiteX15" fmla="*/ 538290 w 1059772"/>
                <a:gd name="connsiteY15" fmla="*/ 493051 h 1319003"/>
                <a:gd name="connsiteX16" fmla="*/ 520853 w 1059772"/>
                <a:gd name="connsiteY16" fmla="*/ 501373 h 1319003"/>
                <a:gd name="connsiteX17" fmla="*/ 532491 w 1059772"/>
                <a:gd name="connsiteY17" fmla="*/ 524655 h 1319003"/>
                <a:gd name="connsiteX18" fmla="*/ 918445 w 1059772"/>
                <a:gd name="connsiteY18" fmla="*/ 747102 h 1319003"/>
                <a:gd name="connsiteX19" fmla="*/ 952321 w 1059772"/>
                <a:gd name="connsiteY19" fmla="*/ 744915 h 1319003"/>
                <a:gd name="connsiteX20" fmla="*/ 957900 w 1059772"/>
                <a:gd name="connsiteY20" fmla="*/ 743711 h 1319003"/>
                <a:gd name="connsiteX21" fmla="*/ 976238 w 1059772"/>
                <a:gd name="connsiteY21" fmla="*/ 743391 h 1319003"/>
                <a:gd name="connsiteX22" fmla="*/ 1059495 w 1059772"/>
                <a:gd name="connsiteY22" fmla="*/ 838207 h 1319003"/>
                <a:gd name="connsiteX23" fmla="*/ 980528 w 1059772"/>
                <a:gd name="connsiteY23" fmla="*/ 918221 h 1319003"/>
                <a:gd name="connsiteX24" fmla="*/ 974021 w 1059772"/>
                <a:gd name="connsiteY24" fmla="*/ 918335 h 1319003"/>
                <a:gd name="connsiteX25" fmla="*/ 974030 w 1059772"/>
                <a:gd name="connsiteY25" fmla="*/ 918421 h 1319003"/>
                <a:gd name="connsiteX26" fmla="*/ 922140 w 1059772"/>
                <a:gd name="connsiteY26" fmla="*/ 921771 h 1319003"/>
                <a:gd name="connsiteX27" fmla="*/ 870840 w 1059772"/>
                <a:gd name="connsiteY27" fmla="*/ 920707 h 1319003"/>
                <a:gd name="connsiteX28" fmla="*/ 620068 w 1059772"/>
                <a:gd name="connsiteY28" fmla="*/ 848255 h 1319003"/>
                <a:gd name="connsiteX29" fmla="*/ 589927 w 1059772"/>
                <a:gd name="connsiteY29" fmla="*/ 829677 h 1319003"/>
                <a:gd name="connsiteX30" fmla="*/ 616709 w 1059772"/>
                <a:gd name="connsiteY30" fmla="*/ 854870 h 1319003"/>
                <a:gd name="connsiteX31" fmla="*/ 887630 w 1059772"/>
                <a:gd name="connsiteY31" fmla="*/ 979551 h 1319003"/>
                <a:gd name="connsiteX32" fmla="*/ 887524 w 1059772"/>
                <a:gd name="connsiteY32" fmla="*/ 980266 h 1319003"/>
                <a:gd name="connsiteX33" fmla="*/ 901527 w 1059772"/>
                <a:gd name="connsiteY33" fmla="*/ 981631 h 1319003"/>
                <a:gd name="connsiteX34" fmla="*/ 979852 w 1059772"/>
                <a:gd name="connsiteY34" fmla="*/ 1074589 h 1319003"/>
                <a:gd name="connsiteX35" fmla="*/ 881757 w 1059772"/>
                <a:gd name="connsiteY35" fmla="*/ 1169473 h 1319003"/>
                <a:gd name="connsiteX36" fmla="*/ 861988 w 1059772"/>
                <a:gd name="connsiteY36" fmla="*/ 1167546 h 1319003"/>
                <a:gd name="connsiteX37" fmla="*/ 857645 w 1059772"/>
                <a:gd name="connsiteY37" fmla="*/ 1166242 h 1319003"/>
                <a:gd name="connsiteX38" fmla="*/ 800804 w 1059772"/>
                <a:gd name="connsiteY38" fmla="*/ 1155368 h 1319003"/>
                <a:gd name="connsiteX39" fmla="*/ 449600 w 1059772"/>
                <a:gd name="connsiteY39" fmla="*/ 957070 h 1319003"/>
                <a:gd name="connsiteX40" fmla="*/ 432966 w 1059772"/>
                <a:gd name="connsiteY40" fmla="*/ 938380 h 1319003"/>
                <a:gd name="connsiteX41" fmla="*/ 442381 w 1059772"/>
                <a:gd name="connsiteY41" fmla="*/ 953343 h 1319003"/>
                <a:gd name="connsiteX42" fmla="*/ 634655 w 1059772"/>
                <a:gd name="connsiteY42" fmla="*/ 1125537 h 1319003"/>
                <a:gd name="connsiteX43" fmla="*/ 671306 w 1059772"/>
                <a:gd name="connsiteY43" fmla="*/ 1143091 h 1319003"/>
                <a:gd name="connsiteX44" fmla="*/ 680029 w 1059772"/>
                <a:gd name="connsiteY44" fmla="*/ 1145898 h 1319003"/>
                <a:gd name="connsiteX45" fmla="*/ 733112 w 1059772"/>
                <a:gd name="connsiteY45" fmla="*/ 1228910 h 1319003"/>
                <a:gd name="connsiteX46" fmla="*/ 646199 w 1059772"/>
                <a:gd name="connsiteY46" fmla="*/ 1319003 h 1319003"/>
                <a:gd name="connsiteX47" fmla="*/ 612368 w 1059772"/>
                <a:gd name="connsiteY47" fmla="*/ 1311923 h 1319003"/>
                <a:gd name="connsiteX48" fmla="*/ 608168 w 1059772"/>
                <a:gd name="connsiteY48" fmla="*/ 1309560 h 1319003"/>
                <a:gd name="connsiteX49" fmla="*/ 550918 w 1059772"/>
                <a:gd name="connsiteY49" fmla="*/ 1282139 h 1319003"/>
                <a:gd name="connsiteX50" fmla="*/ 272929 w 1059772"/>
                <a:gd name="connsiteY50" fmla="*/ 1018008 h 1319003"/>
                <a:gd name="connsiteX51" fmla="*/ 263877 w 1059772"/>
                <a:gd name="connsiteY51" fmla="*/ 1001363 h 1319003"/>
                <a:gd name="connsiteX52" fmla="*/ 260179 w 1059772"/>
                <a:gd name="connsiteY52" fmla="*/ 999627 h 1319003"/>
                <a:gd name="connsiteX53" fmla="*/ 265380 w 1059772"/>
                <a:gd name="connsiteY53" fmla="*/ 1016581 h 1319003"/>
                <a:gd name="connsiteX54" fmla="*/ 294131 w 1059772"/>
                <a:gd name="connsiteY54" fmla="*/ 1085202 h 1319003"/>
                <a:gd name="connsiteX55" fmla="*/ 310035 w 1059772"/>
                <a:gd name="connsiteY55" fmla="*/ 1114410 h 1319003"/>
                <a:gd name="connsiteX56" fmla="*/ 312317 w 1059772"/>
                <a:gd name="connsiteY56" fmla="*/ 1117583 h 1319003"/>
                <a:gd name="connsiteX57" fmla="*/ 323049 w 1059772"/>
                <a:gd name="connsiteY57" fmla="*/ 1148551 h 1319003"/>
                <a:gd name="connsiteX58" fmla="*/ 255745 w 1059772"/>
                <a:gd name="connsiteY58" fmla="*/ 1241597 h 1319003"/>
                <a:gd name="connsiteX59" fmla="*/ 231749 w 1059772"/>
                <a:gd name="connsiteY59" fmla="*/ 1241256 h 1319003"/>
                <a:gd name="connsiteX60" fmla="*/ 175907 w 1059772"/>
                <a:gd name="connsiteY60" fmla="*/ 1201964 h 1319003"/>
                <a:gd name="connsiteX61" fmla="*/ 173033 w 1059772"/>
                <a:gd name="connsiteY61" fmla="*/ 1195732 h 1319003"/>
                <a:gd name="connsiteX62" fmla="*/ 151573 w 1059772"/>
                <a:gd name="connsiteY62" fmla="*/ 1156319 h 1319003"/>
                <a:gd name="connsiteX63" fmla="*/ 75653 w 1059772"/>
                <a:gd name="connsiteY63" fmla="*/ 837558 h 1319003"/>
                <a:gd name="connsiteX64" fmla="*/ 76737 w 1059772"/>
                <a:gd name="connsiteY64" fmla="*/ 798091 h 1319003"/>
                <a:gd name="connsiteX65" fmla="*/ 64179 w 1059772"/>
                <a:gd name="connsiteY65" fmla="*/ 772999 h 1319003"/>
                <a:gd name="connsiteX66" fmla="*/ 24807 w 1059772"/>
                <a:gd name="connsiteY66" fmla="*/ 661975 h 1319003"/>
                <a:gd name="connsiteX67" fmla="*/ 25270 w 1059772"/>
                <a:gd name="connsiteY67" fmla="*/ 319176 h 1319003"/>
                <a:gd name="connsiteX68" fmla="*/ 34629 w 1059772"/>
                <a:gd name="connsiteY68" fmla="*/ 296444 h 1319003"/>
                <a:gd name="connsiteX69" fmla="*/ 13495 w 1059772"/>
                <a:gd name="connsiteY69" fmla="*/ 192959 h 1319003"/>
                <a:gd name="connsiteX70" fmla="*/ 33874 w 1059772"/>
                <a:gd name="connsiteY70" fmla="*/ 163967 h 1319003"/>
                <a:gd name="connsiteX0" fmla="*/ 418001 w 1059772"/>
                <a:gd name="connsiteY0" fmla="*/ 0 h 1319003"/>
                <a:gd name="connsiteX1" fmla="*/ 377203 w 1059772"/>
                <a:gd name="connsiteY1" fmla="*/ 199776 h 1319003"/>
                <a:gd name="connsiteX2" fmla="*/ 391936 w 1059772"/>
                <a:gd name="connsiteY2" fmla="*/ 201350 h 1319003"/>
                <a:gd name="connsiteX3" fmla="*/ 557350 w 1059772"/>
                <a:gd name="connsiteY3" fmla="*/ 265044 h 1319003"/>
                <a:gd name="connsiteX4" fmla="*/ 560026 w 1059772"/>
                <a:gd name="connsiteY4" fmla="*/ 266860 h 1319003"/>
                <a:gd name="connsiteX5" fmla="*/ 562800 w 1059772"/>
                <a:gd name="connsiteY5" fmla="*/ 266131 h 1319003"/>
                <a:gd name="connsiteX6" fmla="*/ 855642 w 1059772"/>
                <a:gd name="connsiteY6" fmla="*/ 276724 h 1319003"/>
                <a:gd name="connsiteX7" fmla="*/ 855383 w 1059772"/>
                <a:gd name="connsiteY7" fmla="*/ 277624 h 1319003"/>
                <a:gd name="connsiteX8" fmla="*/ 865821 w 1059772"/>
                <a:gd name="connsiteY8" fmla="*/ 280552 h 1319003"/>
                <a:gd name="connsiteX9" fmla="*/ 884762 w 1059772"/>
                <a:gd name="connsiteY9" fmla="*/ 290267 h 1319003"/>
                <a:gd name="connsiteX10" fmla="*/ 915874 w 1059772"/>
                <a:gd name="connsiteY10" fmla="*/ 435609 h 1319003"/>
                <a:gd name="connsiteX11" fmla="*/ 809366 w 1059772"/>
                <a:gd name="connsiteY11" fmla="*/ 482036 h 1319003"/>
                <a:gd name="connsiteX12" fmla="*/ 797403 w 1059772"/>
                <a:gd name="connsiteY12" fmla="*/ 478681 h 1319003"/>
                <a:gd name="connsiteX13" fmla="*/ 797313 w 1059772"/>
                <a:gd name="connsiteY13" fmla="*/ 478990 h 1319003"/>
                <a:gd name="connsiteX14" fmla="*/ 538290 w 1059772"/>
                <a:gd name="connsiteY14" fmla="*/ 493051 h 1319003"/>
                <a:gd name="connsiteX15" fmla="*/ 520853 w 1059772"/>
                <a:gd name="connsiteY15" fmla="*/ 501373 h 1319003"/>
                <a:gd name="connsiteX16" fmla="*/ 532491 w 1059772"/>
                <a:gd name="connsiteY16" fmla="*/ 524655 h 1319003"/>
                <a:gd name="connsiteX17" fmla="*/ 918445 w 1059772"/>
                <a:gd name="connsiteY17" fmla="*/ 747102 h 1319003"/>
                <a:gd name="connsiteX18" fmla="*/ 952321 w 1059772"/>
                <a:gd name="connsiteY18" fmla="*/ 744915 h 1319003"/>
                <a:gd name="connsiteX19" fmla="*/ 957900 w 1059772"/>
                <a:gd name="connsiteY19" fmla="*/ 743711 h 1319003"/>
                <a:gd name="connsiteX20" fmla="*/ 976238 w 1059772"/>
                <a:gd name="connsiteY20" fmla="*/ 743391 h 1319003"/>
                <a:gd name="connsiteX21" fmla="*/ 1059495 w 1059772"/>
                <a:gd name="connsiteY21" fmla="*/ 838207 h 1319003"/>
                <a:gd name="connsiteX22" fmla="*/ 980528 w 1059772"/>
                <a:gd name="connsiteY22" fmla="*/ 918221 h 1319003"/>
                <a:gd name="connsiteX23" fmla="*/ 974021 w 1059772"/>
                <a:gd name="connsiteY23" fmla="*/ 918335 h 1319003"/>
                <a:gd name="connsiteX24" fmla="*/ 974030 w 1059772"/>
                <a:gd name="connsiteY24" fmla="*/ 918421 h 1319003"/>
                <a:gd name="connsiteX25" fmla="*/ 922140 w 1059772"/>
                <a:gd name="connsiteY25" fmla="*/ 921771 h 1319003"/>
                <a:gd name="connsiteX26" fmla="*/ 870840 w 1059772"/>
                <a:gd name="connsiteY26" fmla="*/ 920707 h 1319003"/>
                <a:gd name="connsiteX27" fmla="*/ 620068 w 1059772"/>
                <a:gd name="connsiteY27" fmla="*/ 848255 h 1319003"/>
                <a:gd name="connsiteX28" fmla="*/ 589927 w 1059772"/>
                <a:gd name="connsiteY28" fmla="*/ 829677 h 1319003"/>
                <a:gd name="connsiteX29" fmla="*/ 616709 w 1059772"/>
                <a:gd name="connsiteY29" fmla="*/ 854870 h 1319003"/>
                <a:gd name="connsiteX30" fmla="*/ 887630 w 1059772"/>
                <a:gd name="connsiteY30" fmla="*/ 979551 h 1319003"/>
                <a:gd name="connsiteX31" fmla="*/ 887524 w 1059772"/>
                <a:gd name="connsiteY31" fmla="*/ 980266 h 1319003"/>
                <a:gd name="connsiteX32" fmla="*/ 901527 w 1059772"/>
                <a:gd name="connsiteY32" fmla="*/ 981631 h 1319003"/>
                <a:gd name="connsiteX33" fmla="*/ 979852 w 1059772"/>
                <a:gd name="connsiteY33" fmla="*/ 1074589 h 1319003"/>
                <a:gd name="connsiteX34" fmla="*/ 881757 w 1059772"/>
                <a:gd name="connsiteY34" fmla="*/ 1169473 h 1319003"/>
                <a:gd name="connsiteX35" fmla="*/ 861988 w 1059772"/>
                <a:gd name="connsiteY35" fmla="*/ 1167546 h 1319003"/>
                <a:gd name="connsiteX36" fmla="*/ 857645 w 1059772"/>
                <a:gd name="connsiteY36" fmla="*/ 1166242 h 1319003"/>
                <a:gd name="connsiteX37" fmla="*/ 800804 w 1059772"/>
                <a:gd name="connsiteY37" fmla="*/ 1155368 h 1319003"/>
                <a:gd name="connsiteX38" fmla="*/ 449600 w 1059772"/>
                <a:gd name="connsiteY38" fmla="*/ 957070 h 1319003"/>
                <a:gd name="connsiteX39" fmla="*/ 432966 w 1059772"/>
                <a:gd name="connsiteY39" fmla="*/ 938380 h 1319003"/>
                <a:gd name="connsiteX40" fmla="*/ 442381 w 1059772"/>
                <a:gd name="connsiteY40" fmla="*/ 953343 h 1319003"/>
                <a:gd name="connsiteX41" fmla="*/ 634655 w 1059772"/>
                <a:gd name="connsiteY41" fmla="*/ 1125537 h 1319003"/>
                <a:gd name="connsiteX42" fmla="*/ 671306 w 1059772"/>
                <a:gd name="connsiteY42" fmla="*/ 1143091 h 1319003"/>
                <a:gd name="connsiteX43" fmla="*/ 680029 w 1059772"/>
                <a:gd name="connsiteY43" fmla="*/ 1145898 h 1319003"/>
                <a:gd name="connsiteX44" fmla="*/ 733112 w 1059772"/>
                <a:gd name="connsiteY44" fmla="*/ 1228910 h 1319003"/>
                <a:gd name="connsiteX45" fmla="*/ 646199 w 1059772"/>
                <a:gd name="connsiteY45" fmla="*/ 1319003 h 1319003"/>
                <a:gd name="connsiteX46" fmla="*/ 612368 w 1059772"/>
                <a:gd name="connsiteY46" fmla="*/ 1311923 h 1319003"/>
                <a:gd name="connsiteX47" fmla="*/ 608168 w 1059772"/>
                <a:gd name="connsiteY47" fmla="*/ 1309560 h 1319003"/>
                <a:gd name="connsiteX48" fmla="*/ 550918 w 1059772"/>
                <a:gd name="connsiteY48" fmla="*/ 1282139 h 1319003"/>
                <a:gd name="connsiteX49" fmla="*/ 272929 w 1059772"/>
                <a:gd name="connsiteY49" fmla="*/ 1018008 h 1319003"/>
                <a:gd name="connsiteX50" fmla="*/ 263877 w 1059772"/>
                <a:gd name="connsiteY50" fmla="*/ 1001363 h 1319003"/>
                <a:gd name="connsiteX51" fmla="*/ 260179 w 1059772"/>
                <a:gd name="connsiteY51" fmla="*/ 999627 h 1319003"/>
                <a:gd name="connsiteX52" fmla="*/ 265380 w 1059772"/>
                <a:gd name="connsiteY52" fmla="*/ 1016581 h 1319003"/>
                <a:gd name="connsiteX53" fmla="*/ 294131 w 1059772"/>
                <a:gd name="connsiteY53" fmla="*/ 1085202 h 1319003"/>
                <a:gd name="connsiteX54" fmla="*/ 310035 w 1059772"/>
                <a:gd name="connsiteY54" fmla="*/ 1114410 h 1319003"/>
                <a:gd name="connsiteX55" fmla="*/ 312317 w 1059772"/>
                <a:gd name="connsiteY55" fmla="*/ 1117583 h 1319003"/>
                <a:gd name="connsiteX56" fmla="*/ 323049 w 1059772"/>
                <a:gd name="connsiteY56" fmla="*/ 1148551 h 1319003"/>
                <a:gd name="connsiteX57" fmla="*/ 255745 w 1059772"/>
                <a:gd name="connsiteY57" fmla="*/ 1241597 h 1319003"/>
                <a:gd name="connsiteX58" fmla="*/ 231749 w 1059772"/>
                <a:gd name="connsiteY58" fmla="*/ 1241256 h 1319003"/>
                <a:gd name="connsiteX59" fmla="*/ 175907 w 1059772"/>
                <a:gd name="connsiteY59" fmla="*/ 1201964 h 1319003"/>
                <a:gd name="connsiteX60" fmla="*/ 173033 w 1059772"/>
                <a:gd name="connsiteY60" fmla="*/ 1195732 h 1319003"/>
                <a:gd name="connsiteX61" fmla="*/ 151573 w 1059772"/>
                <a:gd name="connsiteY61" fmla="*/ 1156319 h 1319003"/>
                <a:gd name="connsiteX62" fmla="*/ 75653 w 1059772"/>
                <a:gd name="connsiteY62" fmla="*/ 837558 h 1319003"/>
                <a:gd name="connsiteX63" fmla="*/ 76737 w 1059772"/>
                <a:gd name="connsiteY63" fmla="*/ 798091 h 1319003"/>
                <a:gd name="connsiteX64" fmla="*/ 64179 w 1059772"/>
                <a:gd name="connsiteY64" fmla="*/ 772999 h 1319003"/>
                <a:gd name="connsiteX65" fmla="*/ 24807 w 1059772"/>
                <a:gd name="connsiteY65" fmla="*/ 661975 h 1319003"/>
                <a:gd name="connsiteX66" fmla="*/ 25270 w 1059772"/>
                <a:gd name="connsiteY66" fmla="*/ 319176 h 1319003"/>
                <a:gd name="connsiteX67" fmla="*/ 34629 w 1059772"/>
                <a:gd name="connsiteY67" fmla="*/ 296444 h 1319003"/>
                <a:gd name="connsiteX68" fmla="*/ 13495 w 1059772"/>
                <a:gd name="connsiteY68" fmla="*/ 192959 h 1319003"/>
                <a:gd name="connsiteX69" fmla="*/ 33874 w 1059772"/>
                <a:gd name="connsiteY69" fmla="*/ 163967 h 1319003"/>
                <a:gd name="connsiteX0" fmla="*/ 309081 w 1059772"/>
                <a:gd name="connsiteY0" fmla="*/ 0 h 1483971"/>
                <a:gd name="connsiteX1" fmla="*/ 377203 w 1059772"/>
                <a:gd name="connsiteY1" fmla="*/ 364744 h 1483971"/>
                <a:gd name="connsiteX2" fmla="*/ 391936 w 1059772"/>
                <a:gd name="connsiteY2" fmla="*/ 366318 h 1483971"/>
                <a:gd name="connsiteX3" fmla="*/ 557350 w 1059772"/>
                <a:gd name="connsiteY3" fmla="*/ 430012 h 1483971"/>
                <a:gd name="connsiteX4" fmla="*/ 560026 w 1059772"/>
                <a:gd name="connsiteY4" fmla="*/ 431828 h 1483971"/>
                <a:gd name="connsiteX5" fmla="*/ 562800 w 1059772"/>
                <a:gd name="connsiteY5" fmla="*/ 431099 h 1483971"/>
                <a:gd name="connsiteX6" fmla="*/ 855642 w 1059772"/>
                <a:gd name="connsiteY6" fmla="*/ 441692 h 1483971"/>
                <a:gd name="connsiteX7" fmla="*/ 855383 w 1059772"/>
                <a:gd name="connsiteY7" fmla="*/ 442592 h 1483971"/>
                <a:gd name="connsiteX8" fmla="*/ 865821 w 1059772"/>
                <a:gd name="connsiteY8" fmla="*/ 445520 h 1483971"/>
                <a:gd name="connsiteX9" fmla="*/ 884762 w 1059772"/>
                <a:gd name="connsiteY9" fmla="*/ 455235 h 1483971"/>
                <a:gd name="connsiteX10" fmla="*/ 915874 w 1059772"/>
                <a:gd name="connsiteY10" fmla="*/ 600577 h 1483971"/>
                <a:gd name="connsiteX11" fmla="*/ 809366 w 1059772"/>
                <a:gd name="connsiteY11" fmla="*/ 647004 h 1483971"/>
                <a:gd name="connsiteX12" fmla="*/ 797403 w 1059772"/>
                <a:gd name="connsiteY12" fmla="*/ 643649 h 1483971"/>
                <a:gd name="connsiteX13" fmla="*/ 797313 w 1059772"/>
                <a:gd name="connsiteY13" fmla="*/ 643958 h 1483971"/>
                <a:gd name="connsiteX14" fmla="*/ 538290 w 1059772"/>
                <a:gd name="connsiteY14" fmla="*/ 658019 h 1483971"/>
                <a:gd name="connsiteX15" fmla="*/ 520853 w 1059772"/>
                <a:gd name="connsiteY15" fmla="*/ 666341 h 1483971"/>
                <a:gd name="connsiteX16" fmla="*/ 532491 w 1059772"/>
                <a:gd name="connsiteY16" fmla="*/ 689623 h 1483971"/>
                <a:gd name="connsiteX17" fmla="*/ 918445 w 1059772"/>
                <a:gd name="connsiteY17" fmla="*/ 912070 h 1483971"/>
                <a:gd name="connsiteX18" fmla="*/ 952321 w 1059772"/>
                <a:gd name="connsiteY18" fmla="*/ 909883 h 1483971"/>
                <a:gd name="connsiteX19" fmla="*/ 957900 w 1059772"/>
                <a:gd name="connsiteY19" fmla="*/ 908679 h 1483971"/>
                <a:gd name="connsiteX20" fmla="*/ 976238 w 1059772"/>
                <a:gd name="connsiteY20" fmla="*/ 908359 h 1483971"/>
                <a:gd name="connsiteX21" fmla="*/ 1059495 w 1059772"/>
                <a:gd name="connsiteY21" fmla="*/ 1003175 h 1483971"/>
                <a:gd name="connsiteX22" fmla="*/ 980528 w 1059772"/>
                <a:gd name="connsiteY22" fmla="*/ 1083189 h 1483971"/>
                <a:gd name="connsiteX23" fmla="*/ 974021 w 1059772"/>
                <a:gd name="connsiteY23" fmla="*/ 1083303 h 1483971"/>
                <a:gd name="connsiteX24" fmla="*/ 974030 w 1059772"/>
                <a:gd name="connsiteY24" fmla="*/ 1083389 h 1483971"/>
                <a:gd name="connsiteX25" fmla="*/ 922140 w 1059772"/>
                <a:gd name="connsiteY25" fmla="*/ 1086739 h 1483971"/>
                <a:gd name="connsiteX26" fmla="*/ 870840 w 1059772"/>
                <a:gd name="connsiteY26" fmla="*/ 1085675 h 1483971"/>
                <a:gd name="connsiteX27" fmla="*/ 620068 w 1059772"/>
                <a:gd name="connsiteY27" fmla="*/ 1013223 h 1483971"/>
                <a:gd name="connsiteX28" fmla="*/ 589927 w 1059772"/>
                <a:gd name="connsiteY28" fmla="*/ 994645 h 1483971"/>
                <a:gd name="connsiteX29" fmla="*/ 616709 w 1059772"/>
                <a:gd name="connsiteY29" fmla="*/ 1019838 h 1483971"/>
                <a:gd name="connsiteX30" fmla="*/ 887630 w 1059772"/>
                <a:gd name="connsiteY30" fmla="*/ 1144519 h 1483971"/>
                <a:gd name="connsiteX31" fmla="*/ 887524 w 1059772"/>
                <a:gd name="connsiteY31" fmla="*/ 1145234 h 1483971"/>
                <a:gd name="connsiteX32" fmla="*/ 901527 w 1059772"/>
                <a:gd name="connsiteY32" fmla="*/ 1146599 h 1483971"/>
                <a:gd name="connsiteX33" fmla="*/ 979852 w 1059772"/>
                <a:gd name="connsiteY33" fmla="*/ 1239557 h 1483971"/>
                <a:gd name="connsiteX34" fmla="*/ 881757 w 1059772"/>
                <a:gd name="connsiteY34" fmla="*/ 1334441 h 1483971"/>
                <a:gd name="connsiteX35" fmla="*/ 861988 w 1059772"/>
                <a:gd name="connsiteY35" fmla="*/ 1332514 h 1483971"/>
                <a:gd name="connsiteX36" fmla="*/ 857645 w 1059772"/>
                <a:gd name="connsiteY36" fmla="*/ 1331210 h 1483971"/>
                <a:gd name="connsiteX37" fmla="*/ 800804 w 1059772"/>
                <a:gd name="connsiteY37" fmla="*/ 1320336 h 1483971"/>
                <a:gd name="connsiteX38" fmla="*/ 449600 w 1059772"/>
                <a:gd name="connsiteY38" fmla="*/ 1122038 h 1483971"/>
                <a:gd name="connsiteX39" fmla="*/ 432966 w 1059772"/>
                <a:gd name="connsiteY39" fmla="*/ 1103348 h 1483971"/>
                <a:gd name="connsiteX40" fmla="*/ 442381 w 1059772"/>
                <a:gd name="connsiteY40" fmla="*/ 1118311 h 1483971"/>
                <a:gd name="connsiteX41" fmla="*/ 634655 w 1059772"/>
                <a:gd name="connsiteY41" fmla="*/ 1290505 h 1483971"/>
                <a:gd name="connsiteX42" fmla="*/ 671306 w 1059772"/>
                <a:gd name="connsiteY42" fmla="*/ 1308059 h 1483971"/>
                <a:gd name="connsiteX43" fmla="*/ 680029 w 1059772"/>
                <a:gd name="connsiteY43" fmla="*/ 1310866 h 1483971"/>
                <a:gd name="connsiteX44" fmla="*/ 733112 w 1059772"/>
                <a:gd name="connsiteY44" fmla="*/ 1393878 h 1483971"/>
                <a:gd name="connsiteX45" fmla="*/ 646199 w 1059772"/>
                <a:gd name="connsiteY45" fmla="*/ 1483971 h 1483971"/>
                <a:gd name="connsiteX46" fmla="*/ 612368 w 1059772"/>
                <a:gd name="connsiteY46" fmla="*/ 1476891 h 1483971"/>
                <a:gd name="connsiteX47" fmla="*/ 608168 w 1059772"/>
                <a:gd name="connsiteY47" fmla="*/ 1474528 h 1483971"/>
                <a:gd name="connsiteX48" fmla="*/ 550918 w 1059772"/>
                <a:gd name="connsiteY48" fmla="*/ 1447107 h 1483971"/>
                <a:gd name="connsiteX49" fmla="*/ 272929 w 1059772"/>
                <a:gd name="connsiteY49" fmla="*/ 1182976 h 1483971"/>
                <a:gd name="connsiteX50" fmla="*/ 263877 w 1059772"/>
                <a:gd name="connsiteY50" fmla="*/ 1166331 h 1483971"/>
                <a:gd name="connsiteX51" fmla="*/ 260179 w 1059772"/>
                <a:gd name="connsiteY51" fmla="*/ 1164595 h 1483971"/>
                <a:gd name="connsiteX52" fmla="*/ 265380 w 1059772"/>
                <a:gd name="connsiteY52" fmla="*/ 1181549 h 1483971"/>
                <a:gd name="connsiteX53" fmla="*/ 294131 w 1059772"/>
                <a:gd name="connsiteY53" fmla="*/ 1250170 h 1483971"/>
                <a:gd name="connsiteX54" fmla="*/ 310035 w 1059772"/>
                <a:gd name="connsiteY54" fmla="*/ 1279378 h 1483971"/>
                <a:gd name="connsiteX55" fmla="*/ 312317 w 1059772"/>
                <a:gd name="connsiteY55" fmla="*/ 1282551 h 1483971"/>
                <a:gd name="connsiteX56" fmla="*/ 323049 w 1059772"/>
                <a:gd name="connsiteY56" fmla="*/ 1313519 h 1483971"/>
                <a:gd name="connsiteX57" fmla="*/ 255745 w 1059772"/>
                <a:gd name="connsiteY57" fmla="*/ 1406565 h 1483971"/>
                <a:gd name="connsiteX58" fmla="*/ 231749 w 1059772"/>
                <a:gd name="connsiteY58" fmla="*/ 1406224 h 1483971"/>
                <a:gd name="connsiteX59" fmla="*/ 175907 w 1059772"/>
                <a:gd name="connsiteY59" fmla="*/ 1366932 h 1483971"/>
                <a:gd name="connsiteX60" fmla="*/ 173033 w 1059772"/>
                <a:gd name="connsiteY60" fmla="*/ 1360700 h 1483971"/>
                <a:gd name="connsiteX61" fmla="*/ 151573 w 1059772"/>
                <a:gd name="connsiteY61" fmla="*/ 1321287 h 1483971"/>
                <a:gd name="connsiteX62" fmla="*/ 75653 w 1059772"/>
                <a:gd name="connsiteY62" fmla="*/ 1002526 h 1483971"/>
                <a:gd name="connsiteX63" fmla="*/ 76737 w 1059772"/>
                <a:gd name="connsiteY63" fmla="*/ 963059 h 1483971"/>
                <a:gd name="connsiteX64" fmla="*/ 64179 w 1059772"/>
                <a:gd name="connsiteY64" fmla="*/ 937967 h 1483971"/>
                <a:gd name="connsiteX65" fmla="*/ 24807 w 1059772"/>
                <a:gd name="connsiteY65" fmla="*/ 826943 h 1483971"/>
                <a:gd name="connsiteX66" fmla="*/ 25270 w 1059772"/>
                <a:gd name="connsiteY66" fmla="*/ 484144 h 1483971"/>
                <a:gd name="connsiteX67" fmla="*/ 34629 w 1059772"/>
                <a:gd name="connsiteY67" fmla="*/ 461412 h 1483971"/>
                <a:gd name="connsiteX68" fmla="*/ 13495 w 1059772"/>
                <a:gd name="connsiteY68" fmla="*/ 357927 h 1483971"/>
                <a:gd name="connsiteX69" fmla="*/ 33874 w 1059772"/>
                <a:gd name="connsiteY69" fmla="*/ 328935 h 1483971"/>
                <a:gd name="connsiteX0" fmla="*/ 398449 w 1149140"/>
                <a:gd name="connsiteY0" fmla="*/ 0 h 1483971"/>
                <a:gd name="connsiteX1" fmla="*/ 466571 w 1149140"/>
                <a:gd name="connsiteY1" fmla="*/ 364744 h 1483971"/>
                <a:gd name="connsiteX2" fmla="*/ 481304 w 1149140"/>
                <a:gd name="connsiteY2" fmla="*/ 366318 h 1483971"/>
                <a:gd name="connsiteX3" fmla="*/ 646718 w 1149140"/>
                <a:gd name="connsiteY3" fmla="*/ 430012 h 1483971"/>
                <a:gd name="connsiteX4" fmla="*/ 649394 w 1149140"/>
                <a:gd name="connsiteY4" fmla="*/ 431828 h 1483971"/>
                <a:gd name="connsiteX5" fmla="*/ 652168 w 1149140"/>
                <a:gd name="connsiteY5" fmla="*/ 431099 h 1483971"/>
                <a:gd name="connsiteX6" fmla="*/ 945010 w 1149140"/>
                <a:gd name="connsiteY6" fmla="*/ 441692 h 1483971"/>
                <a:gd name="connsiteX7" fmla="*/ 944751 w 1149140"/>
                <a:gd name="connsiteY7" fmla="*/ 442592 h 1483971"/>
                <a:gd name="connsiteX8" fmla="*/ 955189 w 1149140"/>
                <a:gd name="connsiteY8" fmla="*/ 445520 h 1483971"/>
                <a:gd name="connsiteX9" fmla="*/ 974130 w 1149140"/>
                <a:gd name="connsiteY9" fmla="*/ 455235 h 1483971"/>
                <a:gd name="connsiteX10" fmla="*/ 1005242 w 1149140"/>
                <a:gd name="connsiteY10" fmla="*/ 600577 h 1483971"/>
                <a:gd name="connsiteX11" fmla="*/ 898734 w 1149140"/>
                <a:gd name="connsiteY11" fmla="*/ 647004 h 1483971"/>
                <a:gd name="connsiteX12" fmla="*/ 886771 w 1149140"/>
                <a:gd name="connsiteY12" fmla="*/ 643649 h 1483971"/>
                <a:gd name="connsiteX13" fmla="*/ 886681 w 1149140"/>
                <a:gd name="connsiteY13" fmla="*/ 643958 h 1483971"/>
                <a:gd name="connsiteX14" fmla="*/ 627658 w 1149140"/>
                <a:gd name="connsiteY14" fmla="*/ 658019 h 1483971"/>
                <a:gd name="connsiteX15" fmla="*/ 610221 w 1149140"/>
                <a:gd name="connsiteY15" fmla="*/ 666341 h 1483971"/>
                <a:gd name="connsiteX16" fmla="*/ 621859 w 1149140"/>
                <a:gd name="connsiteY16" fmla="*/ 689623 h 1483971"/>
                <a:gd name="connsiteX17" fmla="*/ 1007813 w 1149140"/>
                <a:gd name="connsiteY17" fmla="*/ 912070 h 1483971"/>
                <a:gd name="connsiteX18" fmla="*/ 1041689 w 1149140"/>
                <a:gd name="connsiteY18" fmla="*/ 909883 h 1483971"/>
                <a:gd name="connsiteX19" fmla="*/ 1047268 w 1149140"/>
                <a:gd name="connsiteY19" fmla="*/ 908679 h 1483971"/>
                <a:gd name="connsiteX20" fmla="*/ 1065606 w 1149140"/>
                <a:gd name="connsiteY20" fmla="*/ 908359 h 1483971"/>
                <a:gd name="connsiteX21" fmla="*/ 1148863 w 1149140"/>
                <a:gd name="connsiteY21" fmla="*/ 1003175 h 1483971"/>
                <a:gd name="connsiteX22" fmla="*/ 1069896 w 1149140"/>
                <a:gd name="connsiteY22" fmla="*/ 1083189 h 1483971"/>
                <a:gd name="connsiteX23" fmla="*/ 1063389 w 1149140"/>
                <a:gd name="connsiteY23" fmla="*/ 1083303 h 1483971"/>
                <a:gd name="connsiteX24" fmla="*/ 1063398 w 1149140"/>
                <a:gd name="connsiteY24" fmla="*/ 1083389 h 1483971"/>
                <a:gd name="connsiteX25" fmla="*/ 1011508 w 1149140"/>
                <a:gd name="connsiteY25" fmla="*/ 1086739 h 1483971"/>
                <a:gd name="connsiteX26" fmla="*/ 960208 w 1149140"/>
                <a:gd name="connsiteY26" fmla="*/ 1085675 h 1483971"/>
                <a:gd name="connsiteX27" fmla="*/ 709436 w 1149140"/>
                <a:gd name="connsiteY27" fmla="*/ 1013223 h 1483971"/>
                <a:gd name="connsiteX28" fmla="*/ 679295 w 1149140"/>
                <a:gd name="connsiteY28" fmla="*/ 994645 h 1483971"/>
                <a:gd name="connsiteX29" fmla="*/ 706077 w 1149140"/>
                <a:gd name="connsiteY29" fmla="*/ 1019838 h 1483971"/>
                <a:gd name="connsiteX30" fmla="*/ 976998 w 1149140"/>
                <a:gd name="connsiteY30" fmla="*/ 1144519 h 1483971"/>
                <a:gd name="connsiteX31" fmla="*/ 976892 w 1149140"/>
                <a:gd name="connsiteY31" fmla="*/ 1145234 h 1483971"/>
                <a:gd name="connsiteX32" fmla="*/ 990895 w 1149140"/>
                <a:gd name="connsiteY32" fmla="*/ 1146599 h 1483971"/>
                <a:gd name="connsiteX33" fmla="*/ 1069220 w 1149140"/>
                <a:gd name="connsiteY33" fmla="*/ 1239557 h 1483971"/>
                <a:gd name="connsiteX34" fmla="*/ 971125 w 1149140"/>
                <a:gd name="connsiteY34" fmla="*/ 1334441 h 1483971"/>
                <a:gd name="connsiteX35" fmla="*/ 951356 w 1149140"/>
                <a:gd name="connsiteY35" fmla="*/ 1332514 h 1483971"/>
                <a:gd name="connsiteX36" fmla="*/ 947013 w 1149140"/>
                <a:gd name="connsiteY36" fmla="*/ 1331210 h 1483971"/>
                <a:gd name="connsiteX37" fmla="*/ 890172 w 1149140"/>
                <a:gd name="connsiteY37" fmla="*/ 1320336 h 1483971"/>
                <a:gd name="connsiteX38" fmla="*/ 538968 w 1149140"/>
                <a:gd name="connsiteY38" fmla="*/ 1122038 h 1483971"/>
                <a:gd name="connsiteX39" fmla="*/ 522334 w 1149140"/>
                <a:gd name="connsiteY39" fmla="*/ 1103348 h 1483971"/>
                <a:gd name="connsiteX40" fmla="*/ 531749 w 1149140"/>
                <a:gd name="connsiteY40" fmla="*/ 1118311 h 1483971"/>
                <a:gd name="connsiteX41" fmla="*/ 724023 w 1149140"/>
                <a:gd name="connsiteY41" fmla="*/ 1290505 h 1483971"/>
                <a:gd name="connsiteX42" fmla="*/ 760674 w 1149140"/>
                <a:gd name="connsiteY42" fmla="*/ 1308059 h 1483971"/>
                <a:gd name="connsiteX43" fmla="*/ 769397 w 1149140"/>
                <a:gd name="connsiteY43" fmla="*/ 1310866 h 1483971"/>
                <a:gd name="connsiteX44" fmla="*/ 822480 w 1149140"/>
                <a:gd name="connsiteY44" fmla="*/ 1393878 h 1483971"/>
                <a:gd name="connsiteX45" fmla="*/ 735567 w 1149140"/>
                <a:gd name="connsiteY45" fmla="*/ 1483971 h 1483971"/>
                <a:gd name="connsiteX46" fmla="*/ 701736 w 1149140"/>
                <a:gd name="connsiteY46" fmla="*/ 1476891 h 1483971"/>
                <a:gd name="connsiteX47" fmla="*/ 697536 w 1149140"/>
                <a:gd name="connsiteY47" fmla="*/ 1474528 h 1483971"/>
                <a:gd name="connsiteX48" fmla="*/ 640286 w 1149140"/>
                <a:gd name="connsiteY48" fmla="*/ 1447107 h 1483971"/>
                <a:gd name="connsiteX49" fmla="*/ 362297 w 1149140"/>
                <a:gd name="connsiteY49" fmla="*/ 1182976 h 1483971"/>
                <a:gd name="connsiteX50" fmla="*/ 353245 w 1149140"/>
                <a:gd name="connsiteY50" fmla="*/ 1166331 h 1483971"/>
                <a:gd name="connsiteX51" fmla="*/ 349547 w 1149140"/>
                <a:gd name="connsiteY51" fmla="*/ 1164595 h 1483971"/>
                <a:gd name="connsiteX52" fmla="*/ 354748 w 1149140"/>
                <a:gd name="connsiteY52" fmla="*/ 1181549 h 1483971"/>
                <a:gd name="connsiteX53" fmla="*/ 383499 w 1149140"/>
                <a:gd name="connsiteY53" fmla="*/ 1250170 h 1483971"/>
                <a:gd name="connsiteX54" fmla="*/ 399403 w 1149140"/>
                <a:gd name="connsiteY54" fmla="*/ 1279378 h 1483971"/>
                <a:gd name="connsiteX55" fmla="*/ 401685 w 1149140"/>
                <a:gd name="connsiteY55" fmla="*/ 1282551 h 1483971"/>
                <a:gd name="connsiteX56" fmla="*/ 412417 w 1149140"/>
                <a:gd name="connsiteY56" fmla="*/ 1313519 h 1483971"/>
                <a:gd name="connsiteX57" fmla="*/ 345113 w 1149140"/>
                <a:gd name="connsiteY57" fmla="*/ 1406565 h 1483971"/>
                <a:gd name="connsiteX58" fmla="*/ 321117 w 1149140"/>
                <a:gd name="connsiteY58" fmla="*/ 1406224 h 1483971"/>
                <a:gd name="connsiteX59" fmla="*/ 265275 w 1149140"/>
                <a:gd name="connsiteY59" fmla="*/ 1366932 h 1483971"/>
                <a:gd name="connsiteX60" fmla="*/ 262401 w 1149140"/>
                <a:gd name="connsiteY60" fmla="*/ 1360700 h 1483971"/>
                <a:gd name="connsiteX61" fmla="*/ 240941 w 1149140"/>
                <a:gd name="connsiteY61" fmla="*/ 1321287 h 1483971"/>
                <a:gd name="connsiteX62" fmla="*/ 165021 w 1149140"/>
                <a:gd name="connsiteY62" fmla="*/ 1002526 h 1483971"/>
                <a:gd name="connsiteX63" fmla="*/ 166105 w 1149140"/>
                <a:gd name="connsiteY63" fmla="*/ 963059 h 1483971"/>
                <a:gd name="connsiteX64" fmla="*/ 153547 w 1149140"/>
                <a:gd name="connsiteY64" fmla="*/ 937967 h 1483971"/>
                <a:gd name="connsiteX65" fmla="*/ 114175 w 1149140"/>
                <a:gd name="connsiteY65" fmla="*/ 826943 h 1483971"/>
                <a:gd name="connsiteX66" fmla="*/ 114638 w 1149140"/>
                <a:gd name="connsiteY66" fmla="*/ 484144 h 1483971"/>
                <a:gd name="connsiteX67" fmla="*/ 123997 w 1149140"/>
                <a:gd name="connsiteY67" fmla="*/ 461412 h 1483971"/>
                <a:gd name="connsiteX68" fmla="*/ 102863 w 1149140"/>
                <a:gd name="connsiteY68" fmla="*/ 357927 h 1483971"/>
                <a:gd name="connsiteX69" fmla="*/ 0 w 1149140"/>
                <a:gd name="connsiteY69" fmla="*/ 214032 h 1483971"/>
                <a:gd name="connsiteX0" fmla="*/ 345000 w 1149140"/>
                <a:gd name="connsiteY0" fmla="*/ 0 h 1441913"/>
                <a:gd name="connsiteX1" fmla="*/ 466571 w 1149140"/>
                <a:gd name="connsiteY1" fmla="*/ 322686 h 1441913"/>
                <a:gd name="connsiteX2" fmla="*/ 481304 w 1149140"/>
                <a:gd name="connsiteY2" fmla="*/ 324260 h 1441913"/>
                <a:gd name="connsiteX3" fmla="*/ 646718 w 1149140"/>
                <a:gd name="connsiteY3" fmla="*/ 387954 h 1441913"/>
                <a:gd name="connsiteX4" fmla="*/ 649394 w 1149140"/>
                <a:gd name="connsiteY4" fmla="*/ 389770 h 1441913"/>
                <a:gd name="connsiteX5" fmla="*/ 652168 w 1149140"/>
                <a:gd name="connsiteY5" fmla="*/ 389041 h 1441913"/>
                <a:gd name="connsiteX6" fmla="*/ 945010 w 1149140"/>
                <a:gd name="connsiteY6" fmla="*/ 399634 h 1441913"/>
                <a:gd name="connsiteX7" fmla="*/ 944751 w 1149140"/>
                <a:gd name="connsiteY7" fmla="*/ 400534 h 1441913"/>
                <a:gd name="connsiteX8" fmla="*/ 955189 w 1149140"/>
                <a:gd name="connsiteY8" fmla="*/ 403462 h 1441913"/>
                <a:gd name="connsiteX9" fmla="*/ 974130 w 1149140"/>
                <a:gd name="connsiteY9" fmla="*/ 413177 h 1441913"/>
                <a:gd name="connsiteX10" fmla="*/ 1005242 w 1149140"/>
                <a:gd name="connsiteY10" fmla="*/ 558519 h 1441913"/>
                <a:gd name="connsiteX11" fmla="*/ 898734 w 1149140"/>
                <a:gd name="connsiteY11" fmla="*/ 604946 h 1441913"/>
                <a:gd name="connsiteX12" fmla="*/ 886771 w 1149140"/>
                <a:gd name="connsiteY12" fmla="*/ 601591 h 1441913"/>
                <a:gd name="connsiteX13" fmla="*/ 886681 w 1149140"/>
                <a:gd name="connsiteY13" fmla="*/ 601900 h 1441913"/>
                <a:gd name="connsiteX14" fmla="*/ 627658 w 1149140"/>
                <a:gd name="connsiteY14" fmla="*/ 615961 h 1441913"/>
                <a:gd name="connsiteX15" fmla="*/ 610221 w 1149140"/>
                <a:gd name="connsiteY15" fmla="*/ 624283 h 1441913"/>
                <a:gd name="connsiteX16" fmla="*/ 621859 w 1149140"/>
                <a:gd name="connsiteY16" fmla="*/ 647565 h 1441913"/>
                <a:gd name="connsiteX17" fmla="*/ 1007813 w 1149140"/>
                <a:gd name="connsiteY17" fmla="*/ 870012 h 1441913"/>
                <a:gd name="connsiteX18" fmla="*/ 1041689 w 1149140"/>
                <a:gd name="connsiteY18" fmla="*/ 867825 h 1441913"/>
                <a:gd name="connsiteX19" fmla="*/ 1047268 w 1149140"/>
                <a:gd name="connsiteY19" fmla="*/ 866621 h 1441913"/>
                <a:gd name="connsiteX20" fmla="*/ 1065606 w 1149140"/>
                <a:gd name="connsiteY20" fmla="*/ 866301 h 1441913"/>
                <a:gd name="connsiteX21" fmla="*/ 1148863 w 1149140"/>
                <a:gd name="connsiteY21" fmla="*/ 961117 h 1441913"/>
                <a:gd name="connsiteX22" fmla="*/ 1069896 w 1149140"/>
                <a:gd name="connsiteY22" fmla="*/ 1041131 h 1441913"/>
                <a:gd name="connsiteX23" fmla="*/ 1063389 w 1149140"/>
                <a:gd name="connsiteY23" fmla="*/ 1041245 h 1441913"/>
                <a:gd name="connsiteX24" fmla="*/ 1063398 w 1149140"/>
                <a:gd name="connsiteY24" fmla="*/ 1041331 h 1441913"/>
                <a:gd name="connsiteX25" fmla="*/ 1011508 w 1149140"/>
                <a:gd name="connsiteY25" fmla="*/ 1044681 h 1441913"/>
                <a:gd name="connsiteX26" fmla="*/ 960208 w 1149140"/>
                <a:gd name="connsiteY26" fmla="*/ 1043617 h 1441913"/>
                <a:gd name="connsiteX27" fmla="*/ 709436 w 1149140"/>
                <a:gd name="connsiteY27" fmla="*/ 971165 h 1441913"/>
                <a:gd name="connsiteX28" fmla="*/ 679295 w 1149140"/>
                <a:gd name="connsiteY28" fmla="*/ 952587 h 1441913"/>
                <a:gd name="connsiteX29" fmla="*/ 706077 w 1149140"/>
                <a:gd name="connsiteY29" fmla="*/ 977780 h 1441913"/>
                <a:gd name="connsiteX30" fmla="*/ 976998 w 1149140"/>
                <a:gd name="connsiteY30" fmla="*/ 1102461 h 1441913"/>
                <a:gd name="connsiteX31" fmla="*/ 976892 w 1149140"/>
                <a:gd name="connsiteY31" fmla="*/ 1103176 h 1441913"/>
                <a:gd name="connsiteX32" fmla="*/ 990895 w 1149140"/>
                <a:gd name="connsiteY32" fmla="*/ 1104541 h 1441913"/>
                <a:gd name="connsiteX33" fmla="*/ 1069220 w 1149140"/>
                <a:gd name="connsiteY33" fmla="*/ 1197499 h 1441913"/>
                <a:gd name="connsiteX34" fmla="*/ 971125 w 1149140"/>
                <a:gd name="connsiteY34" fmla="*/ 1292383 h 1441913"/>
                <a:gd name="connsiteX35" fmla="*/ 951356 w 1149140"/>
                <a:gd name="connsiteY35" fmla="*/ 1290456 h 1441913"/>
                <a:gd name="connsiteX36" fmla="*/ 947013 w 1149140"/>
                <a:gd name="connsiteY36" fmla="*/ 1289152 h 1441913"/>
                <a:gd name="connsiteX37" fmla="*/ 890172 w 1149140"/>
                <a:gd name="connsiteY37" fmla="*/ 1278278 h 1441913"/>
                <a:gd name="connsiteX38" fmla="*/ 538968 w 1149140"/>
                <a:gd name="connsiteY38" fmla="*/ 1079980 h 1441913"/>
                <a:gd name="connsiteX39" fmla="*/ 522334 w 1149140"/>
                <a:gd name="connsiteY39" fmla="*/ 1061290 h 1441913"/>
                <a:gd name="connsiteX40" fmla="*/ 531749 w 1149140"/>
                <a:gd name="connsiteY40" fmla="*/ 1076253 h 1441913"/>
                <a:gd name="connsiteX41" fmla="*/ 724023 w 1149140"/>
                <a:gd name="connsiteY41" fmla="*/ 1248447 h 1441913"/>
                <a:gd name="connsiteX42" fmla="*/ 760674 w 1149140"/>
                <a:gd name="connsiteY42" fmla="*/ 1266001 h 1441913"/>
                <a:gd name="connsiteX43" fmla="*/ 769397 w 1149140"/>
                <a:gd name="connsiteY43" fmla="*/ 1268808 h 1441913"/>
                <a:gd name="connsiteX44" fmla="*/ 822480 w 1149140"/>
                <a:gd name="connsiteY44" fmla="*/ 1351820 h 1441913"/>
                <a:gd name="connsiteX45" fmla="*/ 735567 w 1149140"/>
                <a:gd name="connsiteY45" fmla="*/ 1441913 h 1441913"/>
                <a:gd name="connsiteX46" fmla="*/ 701736 w 1149140"/>
                <a:gd name="connsiteY46" fmla="*/ 1434833 h 1441913"/>
                <a:gd name="connsiteX47" fmla="*/ 697536 w 1149140"/>
                <a:gd name="connsiteY47" fmla="*/ 1432470 h 1441913"/>
                <a:gd name="connsiteX48" fmla="*/ 640286 w 1149140"/>
                <a:gd name="connsiteY48" fmla="*/ 1405049 h 1441913"/>
                <a:gd name="connsiteX49" fmla="*/ 362297 w 1149140"/>
                <a:gd name="connsiteY49" fmla="*/ 1140918 h 1441913"/>
                <a:gd name="connsiteX50" fmla="*/ 353245 w 1149140"/>
                <a:gd name="connsiteY50" fmla="*/ 1124273 h 1441913"/>
                <a:gd name="connsiteX51" fmla="*/ 349547 w 1149140"/>
                <a:gd name="connsiteY51" fmla="*/ 1122537 h 1441913"/>
                <a:gd name="connsiteX52" fmla="*/ 354748 w 1149140"/>
                <a:gd name="connsiteY52" fmla="*/ 1139491 h 1441913"/>
                <a:gd name="connsiteX53" fmla="*/ 383499 w 1149140"/>
                <a:gd name="connsiteY53" fmla="*/ 1208112 h 1441913"/>
                <a:gd name="connsiteX54" fmla="*/ 399403 w 1149140"/>
                <a:gd name="connsiteY54" fmla="*/ 1237320 h 1441913"/>
                <a:gd name="connsiteX55" fmla="*/ 401685 w 1149140"/>
                <a:gd name="connsiteY55" fmla="*/ 1240493 h 1441913"/>
                <a:gd name="connsiteX56" fmla="*/ 412417 w 1149140"/>
                <a:gd name="connsiteY56" fmla="*/ 1271461 h 1441913"/>
                <a:gd name="connsiteX57" fmla="*/ 345113 w 1149140"/>
                <a:gd name="connsiteY57" fmla="*/ 1364507 h 1441913"/>
                <a:gd name="connsiteX58" fmla="*/ 321117 w 1149140"/>
                <a:gd name="connsiteY58" fmla="*/ 1364166 h 1441913"/>
                <a:gd name="connsiteX59" fmla="*/ 265275 w 1149140"/>
                <a:gd name="connsiteY59" fmla="*/ 1324874 h 1441913"/>
                <a:gd name="connsiteX60" fmla="*/ 262401 w 1149140"/>
                <a:gd name="connsiteY60" fmla="*/ 1318642 h 1441913"/>
                <a:gd name="connsiteX61" fmla="*/ 240941 w 1149140"/>
                <a:gd name="connsiteY61" fmla="*/ 1279229 h 1441913"/>
                <a:gd name="connsiteX62" fmla="*/ 165021 w 1149140"/>
                <a:gd name="connsiteY62" fmla="*/ 960468 h 1441913"/>
                <a:gd name="connsiteX63" fmla="*/ 166105 w 1149140"/>
                <a:gd name="connsiteY63" fmla="*/ 921001 h 1441913"/>
                <a:gd name="connsiteX64" fmla="*/ 153547 w 1149140"/>
                <a:gd name="connsiteY64" fmla="*/ 895909 h 1441913"/>
                <a:gd name="connsiteX65" fmla="*/ 114175 w 1149140"/>
                <a:gd name="connsiteY65" fmla="*/ 784885 h 1441913"/>
                <a:gd name="connsiteX66" fmla="*/ 114638 w 1149140"/>
                <a:gd name="connsiteY66" fmla="*/ 442086 h 1441913"/>
                <a:gd name="connsiteX67" fmla="*/ 123997 w 1149140"/>
                <a:gd name="connsiteY67" fmla="*/ 419354 h 1441913"/>
                <a:gd name="connsiteX68" fmla="*/ 102863 w 1149140"/>
                <a:gd name="connsiteY68" fmla="*/ 315869 h 1441913"/>
                <a:gd name="connsiteX69" fmla="*/ 0 w 1149140"/>
                <a:gd name="connsiteY69" fmla="*/ 171974 h 1441913"/>
                <a:gd name="connsiteX0" fmla="*/ 345000 w 1149140"/>
                <a:gd name="connsiteY0" fmla="*/ 0 h 1441913"/>
                <a:gd name="connsiteX1" fmla="*/ 466571 w 1149140"/>
                <a:gd name="connsiteY1" fmla="*/ 322686 h 1441913"/>
                <a:gd name="connsiteX2" fmla="*/ 481304 w 1149140"/>
                <a:gd name="connsiteY2" fmla="*/ 324260 h 1441913"/>
                <a:gd name="connsiteX3" fmla="*/ 646718 w 1149140"/>
                <a:gd name="connsiteY3" fmla="*/ 387954 h 1441913"/>
                <a:gd name="connsiteX4" fmla="*/ 649394 w 1149140"/>
                <a:gd name="connsiteY4" fmla="*/ 389770 h 1441913"/>
                <a:gd name="connsiteX5" fmla="*/ 652168 w 1149140"/>
                <a:gd name="connsiteY5" fmla="*/ 389041 h 1441913"/>
                <a:gd name="connsiteX6" fmla="*/ 945010 w 1149140"/>
                <a:gd name="connsiteY6" fmla="*/ 399634 h 1441913"/>
                <a:gd name="connsiteX7" fmla="*/ 944751 w 1149140"/>
                <a:gd name="connsiteY7" fmla="*/ 400534 h 1441913"/>
                <a:gd name="connsiteX8" fmla="*/ 955189 w 1149140"/>
                <a:gd name="connsiteY8" fmla="*/ 403462 h 1441913"/>
                <a:gd name="connsiteX9" fmla="*/ 974130 w 1149140"/>
                <a:gd name="connsiteY9" fmla="*/ 413177 h 1441913"/>
                <a:gd name="connsiteX10" fmla="*/ 1005242 w 1149140"/>
                <a:gd name="connsiteY10" fmla="*/ 558519 h 1441913"/>
                <a:gd name="connsiteX11" fmla="*/ 898734 w 1149140"/>
                <a:gd name="connsiteY11" fmla="*/ 604946 h 1441913"/>
                <a:gd name="connsiteX12" fmla="*/ 886771 w 1149140"/>
                <a:gd name="connsiteY12" fmla="*/ 601591 h 1441913"/>
                <a:gd name="connsiteX13" fmla="*/ 886681 w 1149140"/>
                <a:gd name="connsiteY13" fmla="*/ 601900 h 1441913"/>
                <a:gd name="connsiteX14" fmla="*/ 627658 w 1149140"/>
                <a:gd name="connsiteY14" fmla="*/ 615961 h 1441913"/>
                <a:gd name="connsiteX15" fmla="*/ 610221 w 1149140"/>
                <a:gd name="connsiteY15" fmla="*/ 624283 h 1441913"/>
                <a:gd name="connsiteX16" fmla="*/ 621859 w 1149140"/>
                <a:gd name="connsiteY16" fmla="*/ 647565 h 1441913"/>
                <a:gd name="connsiteX17" fmla="*/ 1007813 w 1149140"/>
                <a:gd name="connsiteY17" fmla="*/ 870012 h 1441913"/>
                <a:gd name="connsiteX18" fmla="*/ 1041689 w 1149140"/>
                <a:gd name="connsiteY18" fmla="*/ 867825 h 1441913"/>
                <a:gd name="connsiteX19" fmla="*/ 1047268 w 1149140"/>
                <a:gd name="connsiteY19" fmla="*/ 866621 h 1441913"/>
                <a:gd name="connsiteX20" fmla="*/ 1065606 w 1149140"/>
                <a:gd name="connsiteY20" fmla="*/ 866301 h 1441913"/>
                <a:gd name="connsiteX21" fmla="*/ 1148863 w 1149140"/>
                <a:gd name="connsiteY21" fmla="*/ 961117 h 1441913"/>
                <a:gd name="connsiteX22" fmla="*/ 1069896 w 1149140"/>
                <a:gd name="connsiteY22" fmla="*/ 1041131 h 1441913"/>
                <a:gd name="connsiteX23" fmla="*/ 1063389 w 1149140"/>
                <a:gd name="connsiteY23" fmla="*/ 1041245 h 1441913"/>
                <a:gd name="connsiteX24" fmla="*/ 1063398 w 1149140"/>
                <a:gd name="connsiteY24" fmla="*/ 1041331 h 1441913"/>
                <a:gd name="connsiteX25" fmla="*/ 1011508 w 1149140"/>
                <a:gd name="connsiteY25" fmla="*/ 1044681 h 1441913"/>
                <a:gd name="connsiteX26" fmla="*/ 960208 w 1149140"/>
                <a:gd name="connsiteY26" fmla="*/ 1043617 h 1441913"/>
                <a:gd name="connsiteX27" fmla="*/ 709436 w 1149140"/>
                <a:gd name="connsiteY27" fmla="*/ 971165 h 1441913"/>
                <a:gd name="connsiteX28" fmla="*/ 679295 w 1149140"/>
                <a:gd name="connsiteY28" fmla="*/ 952587 h 1441913"/>
                <a:gd name="connsiteX29" fmla="*/ 706077 w 1149140"/>
                <a:gd name="connsiteY29" fmla="*/ 977780 h 1441913"/>
                <a:gd name="connsiteX30" fmla="*/ 976998 w 1149140"/>
                <a:gd name="connsiteY30" fmla="*/ 1102461 h 1441913"/>
                <a:gd name="connsiteX31" fmla="*/ 976892 w 1149140"/>
                <a:gd name="connsiteY31" fmla="*/ 1103176 h 1441913"/>
                <a:gd name="connsiteX32" fmla="*/ 990895 w 1149140"/>
                <a:gd name="connsiteY32" fmla="*/ 1104541 h 1441913"/>
                <a:gd name="connsiteX33" fmla="*/ 1069220 w 1149140"/>
                <a:gd name="connsiteY33" fmla="*/ 1197499 h 1441913"/>
                <a:gd name="connsiteX34" fmla="*/ 971125 w 1149140"/>
                <a:gd name="connsiteY34" fmla="*/ 1292383 h 1441913"/>
                <a:gd name="connsiteX35" fmla="*/ 951356 w 1149140"/>
                <a:gd name="connsiteY35" fmla="*/ 1290456 h 1441913"/>
                <a:gd name="connsiteX36" fmla="*/ 947013 w 1149140"/>
                <a:gd name="connsiteY36" fmla="*/ 1289152 h 1441913"/>
                <a:gd name="connsiteX37" fmla="*/ 890172 w 1149140"/>
                <a:gd name="connsiteY37" fmla="*/ 1278278 h 1441913"/>
                <a:gd name="connsiteX38" fmla="*/ 538968 w 1149140"/>
                <a:gd name="connsiteY38" fmla="*/ 1079980 h 1441913"/>
                <a:gd name="connsiteX39" fmla="*/ 522334 w 1149140"/>
                <a:gd name="connsiteY39" fmla="*/ 1061290 h 1441913"/>
                <a:gd name="connsiteX40" fmla="*/ 531749 w 1149140"/>
                <a:gd name="connsiteY40" fmla="*/ 1076253 h 1441913"/>
                <a:gd name="connsiteX41" fmla="*/ 724023 w 1149140"/>
                <a:gd name="connsiteY41" fmla="*/ 1248447 h 1441913"/>
                <a:gd name="connsiteX42" fmla="*/ 760674 w 1149140"/>
                <a:gd name="connsiteY42" fmla="*/ 1266001 h 1441913"/>
                <a:gd name="connsiteX43" fmla="*/ 769397 w 1149140"/>
                <a:gd name="connsiteY43" fmla="*/ 1268808 h 1441913"/>
                <a:gd name="connsiteX44" fmla="*/ 822480 w 1149140"/>
                <a:gd name="connsiteY44" fmla="*/ 1351820 h 1441913"/>
                <a:gd name="connsiteX45" fmla="*/ 735567 w 1149140"/>
                <a:gd name="connsiteY45" fmla="*/ 1441913 h 1441913"/>
                <a:gd name="connsiteX46" fmla="*/ 701736 w 1149140"/>
                <a:gd name="connsiteY46" fmla="*/ 1434833 h 1441913"/>
                <a:gd name="connsiteX47" fmla="*/ 697536 w 1149140"/>
                <a:gd name="connsiteY47" fmla="*/ 1432470 h 1441913"/>
                <a:gd name="connsiteX48" fmla="*/ 640286 w 1149140"/>
                <a:gd name="connsiteY48" fmla="*/ 1405049 h 1441913"/>
                <a:gd name="connsiteX49" fmla="*/ 362297 w 1149140"/>
                <a:gd name="connsiteY49" fmla="*/ 1140918 h 1441913"/>
                <a:gd name="connsiteX50" fmla="*/ 353245 w 1149140"/>
                <a:gd name="connsiteY50" fmla="*/ 1124273 h 1441913"/>
                <a:gd name="connsiteX51" fmla="*/ 349547 w 1149140"/>
                <a:gd name="connsiteY51" fmla="*/ 1122537 h 1441913"/>
                <a:gd name="connsiteX52" fmla="*/ 354748 w 1149140"/>
                <a:gd name="connsiteY52" fmla="*/ 1139491 h 1441913"/>
                <a:gd name="connsiteX53" fmla="*/ 383499 w 1149140"/>
                <a:gd name="connsiteY53" fmla="*/ 1208112 h 1441913"/>
                <a:gd name="connsiteX54" fmla="*/ 399403 w 1149140"/>
                <a:gd name="connsiteY54" fmla="*/ 1237320 h 1441913"/>
                <a:gd name="connsiteX55" fmla="*/ 401685 w 1149140"/>
                <a:gd name="connsiteY55" fmla="*/ 1240493 h 1441913"/>
                <a:gd name="connsiteX56" fmla="*/ 412417 w 1149140"/>
                <a:gd name="connsiteY56" fmla="*/ 1271461 h 1441913"/>
                <a:gd name="connsiteX57" fmla="*/ 345113 w 1149140"/>
                <a:gd name="connsiteY57" fmla="*/ 1364507 h 1441913"/>
                <a:gd name="connsiteX58" fmla="*/ 321117 w 1149140"/>
                <a:gd name="connsiteY58" fmla="*/ 1364166 h 1441913"/>
                <a:gd name="connsiteX59" fmla="*/ 265275 w 1149140"/>
                <a:gd name="connsiteY59" fmla="*/ 1324874 h 1441913"/>
                <a:gd name="connsiteX60" fmla="*/ 262401 w 1149140"/>
                <a:gd name="connsiteY60" fmla="*/ 1318642 h 1441913"/>
                <a:gd name="connsiteX61" fmla="*/ 240941 w 1149140"/>
                <a:gd name="connsiteY61" fmla="*/ 1279229 h 1441913"/>
                <a:gd name="connsiteX62" fmla="*/ 165021 w 1149140"/>
                <a:gd name="connsiteY62" fmla="*/ 960468 h 1441913"/>
                <a:gd name="connsiteX63" fmla="*/ 166105 w 1149140"/>
                <a:gd name="connsiteY63" fmla="*/ 921001 h 1441913"/>
                <a:gd name="connsiteX64" fmla="*/ 153547 w 1149140"/>
                <a:gd name="connsiteY64" fmla="*/ 895909 h 1441913"/>
                <a:gd name="connsiteX65" fmla="*/ 114175 w 1149140"/>
                <a:gd name="connsiteY65" fmla="*/ 784885 h 1441913"/>
                <a:gd name="connsiteX66" fmla="*/ 114638 w 1149140"/>
                <a:gd name="connsiteY66" fmla="*/ 442086 h 1441913"/>
                <a:gd name="connsiteX67" fmla="*/ 123997 w 1149140"/>
                <a:gd name="connsiteY67" fmla="*/ 419354 h 1441913"/>
                <a:gd name="connsiteX68" fmla="*/ 0 w 1149140"/>
                <a:gd name="connsiteY68" fmla="*/ 171974 h 1441913"/>
                <a:gd name="connsiteX0" fmla="*/ 345000 w 1149140"/>
                <a:gd name="connsiteY0" fmla="*/ 0 h 1441913"/>
                <a:gd name="connsiteX1" fmla="*/ 466571 w 1149140"/>
                <a:gd name="connsiteY1" fmla="*/ 322686 h 1441913"/>
                <a:gd name="connsiteX2" fmla="*/ 481304 w 1149140"/>
                <a:gd name="connsiteY2" fmla="*/ 324260 h 1441913"/>
                <a:gd name="connsiteX3" fmla="*/ 646718 w 1149140"/>
                <a:gd name="connsiteY3" fmla="*/ 387954 h 1441913"/>
                <a:gd name="connsiteX4" fmla="*/ 649394 w 1149140"/>
                <a:gd name="connsiteY4" fmla="*/ 389770 h 1441913"/>
                <a:gd name="connsiteX5" fmla="*/ 652168 w 1149140"/>
                <a:gd name="connsiteY5" fmla="*/ 389041 h 1441913"/>
                <a:gd name="connsiteX6" fmla="*/ 945010 w 1149140"/>
                <a:gd name="connsiteY6" fmla="*/ 399634 h 1441913"/>
                <a:gd name="connsiteX7" fmla="*/ 944751 w 1149140"/>
                <a:gd name="connsiteY7" fmla="*/ 400534 h 1441913"/>
                <a:gd name="connsiteX8" fmla="*/ 955189 w 1149140"/>
                <a:gd name="connsiteY8" fmla="*/ 403462 h 1441913"/>
                <a:gd name="connsiteX9" fmla="*/ 974130 w 1149140"/>
                <a:gd name="connsiteY9" fmla="*/ 413177 h 1441913"/>
                <a:gd name="connsiteX10" fmla="*/ 1005242 w 1149140"/>
                <a:gd name="connsiteY10" fmla="*/ 558519 h 1441913"/>
                <a:gd name="connsiteX11" fmla="*/ 898734 w 1149140"/>
                <a:gd name="connsiteY11" fmla="*/ 604946 h 1441913"/>
                <a:gd name="connsiteX12" fmla="*/ 886771 w 1149140"/>
                <a:gd name="connsiteY12" fmla="*/ 601591 h 1441913"/>
                <a:gd name="connsiteX13" fmla="*/ 886681 w 1149140"/>
                <a:gd name="connsiteY13" fmla="*/ 601900 h 1441913"/>
                <a:gd name="connsiteX14" fmla="*/ 627658 w 1149140"/>
                <a:gd name="connsiteY14" fmla="*/ 615961 h 1441913"/>
                <a:gd name="connsiteX15" fmla="*/ 610221 w 1149140"/>
                <a:gd name="connsiteY15" fmla="*/ 624283 h 1441913"/>
                <a:gd name="connsiteX16" fmla="*/ 621859 w 1149140"/>
                <a:gd name="connsiteY16" fmla="*/ 647565 h 1441913"/>
                <a:gd name="connsiteX17" fmla="*/ 1007813 w 1149140"/>
                <a:gd name="connsiteY17" fmla="*/ 870012 h 1441913"/>
                <a:gd name="connsiteX18" fmla="*/ 1041689 w 1149140"/>
                <a:gd name="connsiteY18" fmla="*/ 867825 h 1441913"/>
                <a:gd name="connsiteX19" fmla="*/ 1047268 w 1149140"/>
                <a:gd name="connsiteY19" fmla="*/ 866621 h 1441913"/>
                <a:gd name="connsiteX20" fmla="*/ 1065606 w 1149140"/>
                <a:gd name="connsiteY20" fmla="*/ 866301 h 1441913"/>
                <a:gd name="connsiteX21" fmla="*/ 1148863 w 1149140"/>
                <a:gd name="connsiteY21" fmla="*/ 961117 h 1441913"/>
                <a:gd name="connsiteX22" fmla="*/ 1069896 w 1149140"/>
                <a:gd name="connsiteY22" fmla="*/ 1041131 h 1441913"/>
                <a:gd name="connsiteX23" fmla="*/ 1063389 w 1149140"/>
                <a:gd name="connsiteY23" fmla="*/ 1041245 h 1441913"/>
                <a:gd name="connsiteX24" fmla="*/ 1063398 w 1149140"/>
                <a:gd name="connsiteY24" fmla="*/ 1041331 h 1441913"/>
                <a:gd name="connsiteX25" fmla="*/ 1011508 w 1149140"/>
                <a:gd name="connsiteY25" fmla="*/ 1044681 h 1441913"/>
                <a:gd name="connsiteX26" fmla="*/ 960208 w 1149140"/>
                <a:gd name="connsiteY26" fmla="*/ 1043617 h 1441913"/>
                <a:gd name="connsiteX27" fmla="*/ 709436 w 1149140"/>
                <a:gd name="connsiteY27" fmla="*/ 971165 h 1441913"/>
                <a:gd name="connsiteX28" fmla="*/ 679295 w 1149140"/>
                <a:gd name="connsiteY28" fmla="*/ 952587 h 1441913"/>
                <a:gd name="connsiteX29" fmla="*/ 706077 w 1149140"/>
                <a:gd name="connsiteY29" fmla="*/ 977780 h 1441913"/>
                <a:gd name="connsiteX30" fmla="*/ 976998 w 1149140"/>
                <a:gd name="connsiteY30" fmla="*/ 1102461 h 1441913"/>
                <a:gd name="connsiteX31" fmla="*/ 976892 w 1149140"/>
                <a:gd name="connsiteY31" fmla="*/ 1103176 h 1441913"/>
                <a:gd name="connsiteX32" fmla="*/ 990895 w 1149140"/>
                <a:gd name="connsiteY32" fmla="*/ 1104541 h 1441913"/>
                <a:gd name="connsiteX33" fmla="*/ 1069220 w 1149140"/>
                <a:gd name="connsiteY33" fmla="*/ 1197499 h 1441913"/>
                <a:gd name="connsiteX34" fmla="*/ 971125 w 1149140"/>
                <a:gd name="connsiteY34" fmla="*/ 1292383 h 1441913"/>
                <a:gd name="connsiteX35" fmla="*/ 951356 w 1149140"/>
                <a:gd name="connsiteY35" fmla="*/ 1290456 h 1441913"/>
                <a:gd name="connsiteX36" fmla="*/ 947013 w 1149140"/>
                <a:gd name="connsiteY36" fmla="*/ 1289152 h 1441913"/>
                <a:gd name="connsiteX37" fmla="*/ 890172 w 1149140"/>
                <a:gd name="connsiteY37" fmla="*/ 1278278 h 1441913"/>
                <a:gd name="connsiteX38" fmla="*/ 538968 w 1149140"/>
                <a:gd name="connsiteY38" fmla="*/ 1079980 h 1441913"/>
                <a:gd name="connsiteX39" fmla="*/ 522334 w 1149140"/>
                <a:gd name="connsiteY39" fmla="*/ 1061290 h 1441913"/>
                <a:gd name="connsiteX40" fmla="*/ 531749 w 1149140"/>
                <a:gd name="connsiteY40" fmla="*/ 1076253 h 1441913"/>
                <a:gd name="connsiteX41" fmla="*/ 724023 w 1149140"/>
                <a:gd name="connsiteY41" fmla="*/ 1248447 h 1441913"/>
                <a:gd name="connsiteX42" fmla="*/ 760674 w 1149140"/>
                <a:gd name="connsiteY42" fmla="*/ 1266001 h 1441913"/>
                <a:gd name="connsiteX43" fmla="*/ 769397 w 1149140"/>
                <a:gd name="connsiteY43" fmla="*/ 1268808 h 1441913"/>
                <a:gd name="connsiteX44" fmla="*/ 822480 w 1149140"/>
                <a:gd name="connsiteY44" fmla="*/ 1351820 h 1441913"/>
                <a:gd name="connsiteX45" fmla="*/ 735567 w 1149140"/>
                <a:gd name="connsiteY45" fmla="*/ 1441913 h 1441913"/>
                <a:gd name="connsiteX46" fmla="*/ 701736 w 1149140"/>
                <a:gd name="connsiteY46" fmla="*/ 1434833 h 1441913"/>
                <a:gd name="connsiteX47" fmla="*/ 697536 w 1149140"/>
                <a:gd name="connsiteY47" fmla="*/ 1432470 h 1441913"/>
                <a:gd name="connsiteX48" fmla="*/ 640286 w 1149140"/>
                <a:gd name="connsiteY48" fmla="*/ 1405049 h 1441913"/>
                <a:gd name="connsiteX49" fmla="*/ 362297 w 1149140"/>
                <a:gd name="connsiteY49" fmla="*/ 1140918 h 1441913"/>
                <a:gd name="connsiteX50" fmla="*/ 353245 w 1149140"/>
                <a:gd name="connsiteY50" fmla="*/ 1124273 h 1441913"/>
                <a:gd name="connsiteX51" fmla="*/ 349547 w 1149140"/>
                <a:gd name="connsiteY51" fmla="*/ 1122537 h 1441913"/>
                <a:gd name="connsiteX52" fmla="*/ 354748 w 1149140"/>
                <a:gd name="connsiteY52" fmla="*/ 1139491 h 1441913"/>
                <a:gd name="connsiteX53" fmla="*/ 383499 w 1149140"/>
                <a:gd name="connsiteY53" fmla="*/ 1208112 h 1441913"/>
                <a:gd name="connsiteX54" fmla="*/ 399403 w 1149140"/>
                <a:gd name="connsiteY54" fmla="*/ 1237320 h 1441913"/>
                <a:gd name="connsiteX55" fmla="*/ 401685 w 1149140"/>
                <a:gd name="connsiteY55" fmla="*/ 1240493 h 1441913"/>
                <a:gd name="connsiteX56" fmla="*/ 412417 w 1149140"/>
                <a:gd name="connsiteY56" fmla="*/ 1271461 h 1441913"/>
                <a:gd name="connsiteX57" fmla="*/ 345113 w 1149140"/>
                <a:gd name="connsiteY57" fmla="*/ 1364507 h 1441913"/>
                <a:gd name="connsiteX58" fmla="*/ 321117 w 1149140"/>
                <a:gd name="connsiteY58" fmla="*/ 1364166 h 1441913"/>
                <a:gd name="connsiteX59" fmla="*/ 265275 w 1149140"/>
                <a:gd name="connsiteY59" fmla="*/ 1324874 h 1441913"/>
                <a:gd name="connsiteX60" fmla="*/ 262401 w 1149140"/>
                <a:gd name="connsiteY60" fmla="*/ 1318642 h 1441913"/>
                <a:gd name="connsiteX61" fmla="*/ 240941 w 1149140"/>
                <a:gd name="connsiteY61" fmla="*/ 1279229 h 1441913"/>
                <a:gd name="connsiteX62" fmla="*/ 165021 w 1149140"/>
                <a:gd name="connsiteY62" fmla="*/ 960468 h 1441913"/>
                <a:gd name="connsiteX63" fmla="*/ 166105 w 1149140"/>
                <a:gd name="connsiteY63" fmla="*/ 921001 h 1441913"/>
                <a:gd name="connsiteX64" fmla="*/ 153547 w 1149140"/>
                <a:gd name="connsiteY64" fmla="*/ 895909 h 1441913"/>
                <a:gd name="connsiteX65" fmla="*/ 114175 w 1149140"/>
                <a:gd name="connsiteY65" fmla="*/ 784885 h 1441913"/>
                <a:gd name="connsiteX66" fmla="*/ 114638 w 1149140"/>
                <a:gd name="connsiteY66" fmla="*/ 442086 h 1441913"/>
                <a:gd name="connsiteX67" fmla="*/ 0 w 1149140"/>
                <a:gd name="connsiteY67" fmla="*/ 171974 h 144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49140" h="1441913">
                  <a:moveTo>
                    <a:pt x="345000" y="0"/>
                  </a:moveTo>
                  <a:lnTo>
                    <a:pt x="466571" y="322686"/>
                  </a:lnTo>
                  <a:lnTo>
                    <a:pt x="481304" y="324260"/>
                  </a:lnTo>
                  <a:cubicBezTo>
                    <a:pt x="537792" y="332974"/>
                    <a:pt x="594087" y="354944"/>
                    <a:pt x="646718" y="387954"/>
                  </a:cubicBezTo>
                  <a:lnTo>
                    <a:pt x="649394" y="389770"/>
                  </a:lnTo>
                  <a:lnTo>
                    <a:pt x="652168" y="389041"/>
                  </a:lnTo>
                  <a:cubicBezTo>
                    <a:pt x="748003" y="368772"/>
                    <a:pt x="848534" y="371812"/>
                    <a:pt x="945010" y="399634"/>
                  </a:cubicBezTo>
                  <a:cubicBezTo>
                    <a:pt x="944924" y="399934"/>
                    <a:pt x="944837" y="400234"/>
                    <a:pt x="944751" y="400534"/>
                  </a:cubicBezTo>
                  <a:lnTo>
                    <a:pt x="955189" y="403462"/>
                  </a:lnTo>
                  <a:cubicBezTo>
                    <a:pt x="961693" y="406003"/>
                    <a:pt x="968039" y="409235"/>
                    <a:pt x="974130" y="413177"/>
                  </a:cubicBezTo>
                  <a:cubicBezTo>
                    <a:pt x="1022855" y="444715"/>
                    <a:pt x="1036784" y="509787"/>
                    <a:pt x="1005242" y="558519"/>
                  </a:cubicBezTo>
                  <a:cubicBezTo>
                    <a:pt x="981585" y="595068"/>
                    <a:pt x="939069" y="612046"/>
                    <a:pt x="898734" y="604946"/>
                  </a:cubicBezTo>
                  <a:lnTo>
                    <a:pt x="886771" y="601591"/>
                  </a:lnTo>
                  <a:lnTo>
                    <a:pt x="886681" y="601900"/>
                  </a:lnTo>
                  <a:cubicBezTo>
                    <a:pt x="800407" y="577020"/>
                    <a:pt x="709160" y="582533"/>
                    <a:pt x="627658" y="615961"/>
                  </a:cubicBezTo>
                  <a:lnTo>
                    <a:pt x="610221" y="624283"/>
                  </a:lnTo>
                  <a:lnTo>
                    <a:pt x="621859" y="647565"/>
                  </a:lnTo>
                  <a:cubicBezTo>
                    <a:pt x="698564" y="786848"/>
                    <a:pt x="847151" y="873496"/>
                    <a:pt x="1007813" y="870012"/>
                  </a:cubicBezTo>
                  <a:lnTo>
                    <a:pt x="1041689" y="867825"/>
                  </a:lnTo>
                  <a:lnTo>
                    <a:pt x="1047268" y="866621"/>
                  </a:lnTo>
                  <a:cubicBezTo>
                    <a:pt x="1053239" y="865926"/>
                    <a:pt x="1059373" y="865801"/>
                    <a:pt x="1065606" y="866301"/>
                  </a:cubicBezTo>
                  <a:cubicBezTo>
                    <a:pt x="1115466" y="870300"/>
                    <a:pt x="1152742" y="912751"/>
                    <a:pt x="1148863" y="961117"/>
                  </a:cubicBezTo>
                  <a:cubicBezTo>
                    <a:pt x="1145468" y="1003438"/>
                    <a:pt x="1111690" y="1036265"/>
                    <a:pt x="1069896" y="1041131"/>
                  </a:cubicBezTo>
                  <a:lnTo>
                    <a:pt x="1063389" y="1041245"/>
                  </a:lnTo>
                  <a:cubicBezTo>
                    <a:pt x="1063392" y="1041274"/>
                    <a:pt x="1063395" y="1041302"/>
                    <a:pt x="1063398" y="1041331"/>
                  </a:cubicBezTo>
                  <a:cubicBezTo>
                    <a:pt x="1046028" y="1043199"/>
                    <a:pt x="1028718" y="1044308"/>
                    <a:pt x="1011508" y="1044681"/>
                  </a:cubicBezTo>
                  <a:cubicBezTo>
                    <a:pt x="994297" y="1045055"/>
                    <a:pt x="977185" y="1044692"/>
                    <a:pt x="960208" y="1043617"/>
                  </a:cubicBezTo>
                  <a:cubicBezTo>
                    <a:pt x="871082" y="1037975"/>
                    <a:pt x="785697" y="1012700"/>
                    <a:pt x="709436" y="971165"/>
                  </a:cubicBezTo>
                  <a:lnTo>
                    <a:pt x="679295" y="952587"/>
                  </a:lnTo>
                  <a:lnTo>
                    <a:pt x="706077" y="977780"/>
                  </a:lnTo>
                  <a:cubicBezTo>
                    <a:pt x="780815" y="1042693"/>
                    <a:pt x="873944" y="1087127"/>
                    <a:pt x="976998" y="1102461"/>
                  </a:cubicBezTo>
                  <a:cubicBezTo>
                    <a:pt x="976963" y="1102699"/>
                    <a:pt x="976927" y="1102938"/>
                    <a:pt x="976892" y="1103176"/>
                  </a:cubicBezTo>
                  <a:lnTo>
                    <a:pt x="990895" y="1104541"/>
                  </a:lnTo>
                  <a:cubicBezTo>
                    <a:pt x="1035595" y="1113389"/>
                    <a:pt x="1069220" y="1151645"/>
                    <a:pt x="1069220" y="1197499"/>
                  </a:cubicBezTo>
                  <a:cubicBezTo>
                    <a:pt x="1069220" y="1249902"/>
                    <a:pt x="1025302" y="1292383"/>
                    <a:pt x="971125" y="1292383"/>
                  </a:cubicBezTo>
                  <a:cubicBezTo>
                    <a:pt x="964354" y="1292383"/>
                    <a:pt x="957742" y="1291719"/>
                    <a:pt x="951356" y="1290456"/>
                  </a:cubicBezTo>
                  <a:lnTo>
                    <a:pt x="947013" y="1289152"/>
                  </a:lnTo>
                  <a:lnTo>
                    <a:pt x="890172" y="1278278"/>
                  </a:lnTo>
                  <a:cubicBezTo>
                    <a:pt x="754007" y="1246331"/>
                    <a:pt x="633064" y="1176285"/>
                    <a:pt x="538968" y="1079980"/>
                  </a:cubicBezTo>
                  <a:lnTo>
                    <a:pt x="522334" y="1061290"/>
                  </a:lnTo>
                  <a:lnTo>
                    <a:pt x="531749" y="1076253"/>
                  </a:lnTo>
                  <a:cubicBezTo>
                    <a:pt x="580132" y="1146852"/>
                    <a:pt x="645392" y="1206462"/>
                    <a:pt x="724023" y="1248447"/>
                  </a:cubicBezTo>
                  <a:lnTo>
                    <a:pt x="760674" y="1266001"/>
                  </a:lnTo>
                  <a:lnTo>
                    <a:pt x="769397" y="1268808"/>
                  </a:lnTo>
                  <a:cubicBezTo>
                    <a:pt x="800591" y="1282485"/>
                    <a:pt x="822480" y="1314503"/>
                    <a:pt x="822480" y="1351820"/>
                  </a:cubicBezTo>
                  <a:cubicBezTo>
                    <a:pt x="822480" y="1401577"/>
                    <a:pt x="783567" y="1441913"/>
                    <a:pt x="735567" y="1441913"/>
                  </a:cubicBezTo>
                  <a:cubicBezTo>
                    <a:pt x="723566" y="1441913"/>
                    <a:pt x="712134" y="1439392"/>
                    <a:pt x="701736" y="1434833"/>
                  </a:cubicBezTo>
                  <a:lnTo>
                    <a:pt x="697536" y="1432470"/>
                  </a:lnTo>
                  <a:lnTo>
                    <a:pt x="640286" y="1405049"/>
                  </a:lnTo>
                  <a:cubicBezTo>
                    <a:pt x="522972" y="1342410"/>
                    <a:pt x="428103" y="1250190"/>
                    <a:pt x="362297" y="1140918"/>
                  </a:cubicBezTo>
                  <a:lnTo>
                    <a:pt x="353245" y="1124273"/>
                  </a:lnTo>
                  <a:lnTo>
                    <a:pt x="349547" y="1122537"/>
                  </a:lnTo>
                  <a:lnTo>
                    <a:pt x="354748" y="1139491"/>
                  </a:lnTo>
                  <a:cubicBezTo>
                    <a:pt x="362749" y="1162811"/>
                    <a:pt x="372331" y="1185738"/>
                    <a:pt x="383499" y="1208112"/>
                  </a:cubicBezTo>
                  <a:lnTo>
                    <a:pt x="399403" y="1237320"/>
                  </a:lnTo>
                  <a:lnTo>
                    <a:pt x="401685" y="1240493"/>
                  </a:lnTo>
                  <a:cubicBezTo>
                    <a:pt x="407072" y="1249715"/>
                    <a:pt x="410811" y="1260164"/>
                    <a:pt x="412417" y="1271461"/>
                  </a:cubicBezTo>
                  <a:cubicBezTo>
                    <a:pt x="418842" y="1316652"/>
                    <a:pt x="388709" y="1358309"/>
                    <a:pt x="345113" y="1364507"/>
                  </a:cubicBezTo>
                  <a:cubicBezTo>
                    <a:pt x="336939" y="1365669"/>
                    <a:pt x="328872" y="1365503"/>
                    <a:pt x="321117" y="1364166"/>
                  </a:cubicBezTo>
                  <a:cubicBezTo>
                    <a:pt x="297852" y="1360157"/>
                    <a:pt x="277394" y="1345622"/>
                    <a:pt x="265275" y="1324874"/>
                  </a:cubicBezTo>
                  <a:lnTo>
                    <a:pt x="262401" y="1318642"/>
                  </a:lnTo>
                  <a:lnTo>
                    <a:pt x="240941" y="1279229"/>
                  </a:lnTo>
                  <a:cubicBezTo>
                    <a:pt x="190787" y="1178750"/>
                    <a:pt x="165554" y="1069587"/>
                    <a:pt x="165021" y="960468"/>
                  </a:cubicBezTo>
                  <a:cubicBezTo>
                    <a:pt x="165382" y="947312"/>
                    <a:pt x="165744" y="934157"/>
                    <a:pt x="166105" y="921001"/>
                  </a:cubicBezTo>
                  <a:lnTo>
                    <a:pt x="153547" y="895909"/>
                  </a:lnTo>
                  <a:cubicBezTo>
                    <a:pt x="138039" y="861427"/>
                    <a:pt x="124713" y="824215"/>
                    <a:pt x="114175" y="784885"/>
                  </a:cubicBezTo>
                  <a:cubicBezTo>
                    <a:pt x="79685" y="656168"/>
                    <a:pt x="82398" y="532175"/>
                    <a:pt x="114638" y="442086"/>
                  </a:cubicBezTo>
                  <a:lnTo>
                    <a:pt x="0" y="171974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6E8A93FD-3570-4C25-87F7-12A89E124E1F}"/>
              </a:ext>
            </a:extLst>
          </p:cNvPr>
          <p:cNvGrpSpPr/>
          <p:nvPr/>
        </p:nvGrpSpPr>
        <p:grpSpPr>
          <a:xfrm>
            <a:off x="6800679" y="1008953"/>
            <a:ext cx="2123944" cy="2410246"/>
            <a:chOff x="6811644" y="-215860"/>
            <a:chExt cx="2711030" cy="3076470"/>
          </a:xfrm>
        </p:grpSpPr>
        <p:sp>
          <p:nvSpPr>
            <p:cNvPr id="304" name="楕円 303">
              <a:extLst>
                <a:ext uri="{FF2B5EF4-FFF2-40B4-BE49-F238E27FC236}">
                  <a16:creationId xmlns:a16="http://schemas.microsoft.com/office/drawing/2014/main" id="{119F92D1-8705-4880-96D4-D86B050AA09A}"/>
                </a:ext>
              </a:extLst>
            </p:cNvPr>
            <p:cNvSpPr/>
            <p:nvPr/>
          </p:nvSpPr>
          <p:spPr bwMode="auto">
            <a:xfrm>
              <a:off x="7631341" y="643268"/>
              <a:ext cx="102680" cy="102680"/>
            </a:xfrm>
            <a:prstGeom prst="ellipse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2B122CC7-A35C-4C74-B433-2BEA03DB302D}"/>
                </a:ext>
              </a:extLst>
            </p:cNvPr>
            <p:cNvGrpSpPr/>
            <p:nvPr/>
          </p:nvGrpSpPr>
          <p:grpSpPr>
            <a:xfrm>
              <a:off x="7443822" y="789418"/>
              <a:ext cx="478466" cy="622779"/>
              <a:chOff x="6767954" y="3011860"/>
              <a:chExt cx="523291" cy="681124"/>
            </a:xfrm>
          </p:grpSpPr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78797A9F-76A4-4777-997C-0198C0E2D197}"/>
                  </a:ext>
                </a:extLst>
              </p:cNvPr>
              <p:cNvSpPr/>
              <p:nvPr/>
            </p:nvSpPr>
            <p:spPr bwMode="auto">
              <a:xfrm>
                <a:off x="7188565" y="3011860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842CFF98-93D6-413F-9632-8FEEAEC7744C}"/>
                  </a:ext>
                </a:extLst>
              </p:cNvPr>
              <p:cNvSpPr/>
              <p:nvPr/>
            </p:nvSpPr>
            <p:spPr bwMode="auto">
              <a:xfrm>
                <a:off x="6923229" y="3590304"/>
                <a:ext cx="102679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9630A49B-7370-4765-B88C-0514C90605B1}"/>
                  </a:ext>
                </a:extLst>
              </p:cNvPr>
              <p:cNvSpPr/>
              <p:nvPr/>
            </p:nvSpPr>
            <p:spPr bwMode="auto">
              <a:xfrm>
                <a:off x="6767954" y="3305632"/>
                <a:ext cx="102680" cy="10268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FD0B1C54-F39B-4503-B48B-FDDC562C8581}"/>
                </a:ext>
              </a:extLst>
            </p:cNvPr>
            <p:cNvGrpSpPr/>
            <p:nvPr/>
          </p:nvGrpSpPr>
          <p:grpSpPr>
            <a:xfrm>
              <a:off x="6860162" y="1745588"/>
              <a:ext cx="528750" cy="860403"/>
              <a:chOff x="2333624" y="774792"/>
              <a:chExt cx="762111" cy="1240137"/>
            </a:xfrm>
          </p:grpSpPr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62524BA5-915C-4985-94F4-DBFB41BA1E3C}"/>
                  </a:ext>
                </a:extLst>
              </p:cNvPr>
              <p:cNvSpPr/>
              <p:nvPr/>
            </p:nvSpPr>
            <p:spPr bwMode="auto">
              <a:xfrm rot="5400000">
                <a:off x="2191949" y="1344503"/>
                <a:ext cx="110620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8872B1AD-B0E1-4D85-B510-C4B53DD87CE2}"/>
                  </a:ext>
                </a:extLst>
              </p:cNvPr>
              <p:cNvSpPr/>
              <p:nvPr/>
            </p:nvSpPr>
            <p:spPr bwMode="auto">
              <a:xfrm rot="5400000">
                <a:off x="2024971" y="1277538"/>
                <a:ext cx="124013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E26616EB-1B27-471D-A610-4C7D4687BC17}"/>
                  </a:ext>
                </a:extLst>
              </p:cNvPr>
              <p:cNvSpPr/>
              <p:nvPr/>
            </p:nvSpPr>
            <p:spPr bwMode="auto">
              <a:xfrm rot="5400000">
                <a:off x="2437981" y="1357175"/>
                <a:ext cx="1106205" cy="209303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5BD8FA7C-1D1B-4902-8BA7-60652FE9B164}"/>
                  </a:ext>
                </a:extLst>
              </p:cNvPr>
              <p:cNvSpPr/>
              <p:nvPr/>
            </p:nvSpPr>
            <p:spPr bwMode="auto">
              <a:xfrm rot="5400000">
                <a:off x="1996654" y="1520687"/>
                <a:ext cx="831212" cy="157272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6F0E622F-B51C-45B9-A6D5-784ED39BDBAE}"/>
                </a:ext>
              </a:extLst>
            </p:cNvPr>
            <p:cNvSpPr/>
            <p:nvPr/>
          </p:nvSpPr>
          <p:spPr bwMode="auto">
            <a:xfrm>
              <a:off x="6825085" y="2469197"/>
              <a:ext cx="2697589" cy="236020"/>
            </a:xfrm>
            <a:custGeom>
              <a:avLst/>
              <a:gdLst>
                <a:gd name="connsiteX0" fmla="*/ 253153 w 2700301"/>
                <a:gd name="connsiteY0" fmla="*/ 622 h 308573"/>
                <a:gd name="connsiteX1" fmla="*/ 1350151 w 2700301"/>
                <a:gd name="connsiteY1" fmla="*/ 59160 h 308573"/>
                <a:gd name="connsiteX2" fmla="*/ 2700301 w 2700301"/>
                <a:gd name="connsiteY2" fmla="*/ 59160 h 308573"/>
                <a:gd name="connsiteX3" fmla="*/ 2700301 w 2700301"/>
                <a:gd name="connsiteY3" fmla="*/ 308573 h 308573"/>
                <a:gd name="connsiteX4" fmla="*/ 0 w 2700301"/>
                <a:gd name="connsiteY4" fmla="*/ 308573 h 308573"/>
                <a:gd name="connsiteX5" fmla="*/ 0 w 2700301"/>
                <a:gd name="connsiteY5" fmla="*/ 59160 h 308573"/>
                <a:gd name="connsiteX6" fmla="*/ 253153 w 2700301"/>
                <a:gd name="connsiteY6" fmla="*/ 622 h 30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0301" h="308573">
                  <a:moveTo>
                    <a:pt x="253153" y="622"/>
                  </a:moveTo>
                  <a:cubicBezTo>
                    <a:pt x="618819" y="-13688"/>
                    <a:pt x="984485" y="225667"/>
                    <a:pt x="1350151" y="59160"/>
                  </a:cubicBezTo>
                  <a:cubicBezTo>
                    <a:pt x="1800201" y="-145773"/>
                    <a:pt x="2250251" y="264092"/>
                    <a:pt x="2700301" y="59160"/>
                  </a:cubicBezTo>
                  <a:lnTo>
                    <a:pt x="2700301" y="308573"/>
                  </a:lnTo>
                  <a:lnTo>
                    <a:pt x="0" y="308573"/>
                  </a:lnTo>
                  <a:lnTo>
                    <a:pt x="0" y="59160"/>
                  </a:lnTo>
                  <a:cubicBezTo>
                    <a:pt x="84385" y="20735"/>
                    <a:pt x="168769" y="3924"/>
                    <a:pt x="253153" y="622"/>
                  </a:cubicBezTo>
                  <a:close/>
                </a:path>
              </a:pathLst>
            </a:custGeom>
            <a:pattFill prst="pct80">
              <a:fgClr>
                <a:srgbClr val="FFCC66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8" name="正方形/長方形 307">
              <a:extLst>
                <a:ext uri="{FF2B5EF4-FFF2-40B4-BE49-F238E27FC236}">
                  <a16:creationId xmlns:a16="http://schemas.microsoft.com/office/drawing/2014/main" id="{F00413FD-BA9A-4572-9295-D0F2780F16CC}"/>
                </a:ext>
              </a:extLst>
            </p:cNvPr>
            <p:cNvSpPr/>
            <p:nvPr/>
          </p:nvSpPr>
          <p:spPr bwMode="auto">
            <a:xfrm>
              <a:off x="6811644" y="2636434"/>
              <a:ext cx="2700301" cy="224176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B270D5DA-72DE-4E38-BD08-1713F8B11D88}"/>
                </a:ext>
              </a:extLst>
            </p:cNvPr>
            <p:cNvGrpSpPr/>
            <p:nvPr/>
          </p:nvGrpSpPr>
          <p:grpSpPr>
            <a:xfrm rot="274388">
              <a:off x="7975429" y="1317364"/>
              <a:ext cx="1371318" cy="1120186"/>
              <a:chOff x="1567616" y="3456325"/>
              <a:chExt cx="1664936" cy="1360034"/>
            </a:xfrm>
          </p:grpSpPr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AA2011CB-3E37-49B9-BCC4-F441E171EAB3}"/>
                  </a:ext>
                </a:extLst>
              </p:cNvPr>
              <p:cNvGrpSpPr/>
              <p:nvPr/>
            </p:nvGrpSpPr>
            <p:grpSpPr>
              <a:xfrm>
                <a:off x="1567616" y="3456325"/>
                <a:ext cx="1664936" cy="1360034"/>
                <a:chOff x="2704819" y="1582959"/>
                <a:chExt cx="4628934" cy="3781233"/>
              </a:xfrm>
            </p:grpSpPr>
            <p:sp>
              <p:nvSpPr>
                <p:cNvPr id="317" name="楕円 316">
                  <a:extLst>
                    <a:ext uri="{FF2B5EF4-FFF2-40B4-BE49-F238E27FC236}">
                      <a16:creationId xmlns:a16="http://schemas.microsoft.com/office/drawing/2014/main" id="{755F1144-A821-417B-A61A-B928188305EE}"/>
                    </a:ext>
                  </a:extLst>
                </p:cNvPr>
                <p:cNvSpPr/>
                <p:nvPr/>
              </p:nvSpPr>
              <p:spPr>
                <a:xfrm rot="900000">
                  <a:off x="3774272" y="1612819"/>
                  <a:ext cx="2129789" cy="1641767"/>
                </a:xfrm>
                <a:prstGeom prst="ellipse">
                  <a:avLst/>
                </a:prstGeom>
                <a:solidFill>
                  <a:srgbClr val="FF33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BFED715D-21AA-41F4-83C0-0BB7ED85C59F}"/>
                    </a:ext>
                  </a:extLst>
                </p:cNvPr>
                <p:cNvGrpSpPr/>
                <p:nvPr/>
              </p:nvGrpSpPr>
              <p:grpSpPr>
                <a:xfrm>
                  <a:off x="6128564" y="2772229"/>
                  <a:ext cx="1205189" cy="1434936"/>
                  <a:chOff x="6128564" y="2772229"/>
                  <a:chExt cx="1205189" cy="1434936"/>
                </a:xfrm>
              </p:grpSpPr>
              <p:sp>
                <p:nvSpPr>
                  <p:cNvPr id="346" name="楕円 7">
                    <a:extLst>
                      <a:ext uri="{FF2B5EF4-FFF2-40B4-BE49-F238E27FC236}">
                        <a16:creationId xmlns:a16="http://schemas.microsoft.com/office/drawing/2014/main" id="{01529A17-80BC-4AF8-8B27-7EA88DEA3E39}"/>
                      </a:ext>
                    </a:extLst>
                  </p:cNvPr>
                  <p:cNvSpPr/>
                  <p:nvPr/>
                </p:nvSpPr>
                <p:spPr>
                  <a:xfrm>
                    <a:off x="6128564" y="2772229"/>
                    <a:ext cx="1205188" cy="1434936"/>
                  </a:xfrm>
                  <a:custGeom>
                    <a:avLst/>
                    <a:gdLst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625600"/>
                      <a:gd name="connsiteY0" fmla="*/ 762000 h 1524000"/>
                      <a:gd name="connsiteX1" fmla="*/ 812800 w 1625600"/>
                      <a:gd name="connsiteY1" fmla="*/ 0 h 1524000"/>
                      <a:gd name="connsiteX2" fmla="*/ 1625600 w 1625600"/>
                      <a:gd name="connsiteY2" fmla="*/ 762000 h 1524000"/>
                      <a:gd name="connsiteX3" fmla="*/ 812800 w 1625600"/>
                      <a:gd name="connsiteY3" fmla="*/ 1524000 h 1524000"/>
                      <a:gd name="connsiteX4" fmla="*/ 0 w 1625600"/>
                      <a:gd name="connsiteY4" fmla="*/ 762000 h 1524000"/>
                      <a:gd name="connsiteX0" fmla="*/ 0 w 1454150"/>
                      <a:gd name="connsiteY0" fmla="*/ 762000 h 1524000"/>
                      <a:gd name="connsiteX1" fmla="*/ 812800 w 1454150"/>
                      <a:gd name="connsiteY1" fmla="*/ 0 h 1524000"/>
                      <a:gd name="connsiteX2" fmla="*/ 1454150 w 1454150"/>
                      <a:gd name="connsiteY2" fmla="*/ 768350 h 1524000"/>
                      <a:gd name="connsiteX3" fmla="*/ 812800 w 1454150"/>
                      <a:gd name="connsiteY3" fmla="*/ 1524000 h 1524000"/>
                      <a:gd name="connsiteX4" fmla="*/ 0 w 1454150"/>
                      <a:gd name="connsiteY4" fmla="*/ 762000 h 1524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4150" h="1524000">
                        <a:moveTo>
                          <a:pt x="0" y="762000"/>
                        </a:moveTo>
                        <a:cubicBezTo>
                          <a:pt x="0" y="341159"/>
                          <a:pt x="363903" y="0"/>
                          <a:pt x="812800" y="0"/>
                        </a:cubicBezTo>
                        <a:cubicBezTo>
                          <a:pt x="1261697" y="0"/>
                          <a:pt x="1454150" y="347509"/>
                          <a:pt x="1454150" y="768350"/>
                        </a:cubicBezTo>
                        <a:cubicBezTo>
                          <a:pt x="1454150" y="1189191"/>
                          <a:pt x="1261697" y="1524000"/>
                          <a:pt x="812800" y="1524000"/>
                        </a:cubicBezTo>
                        <a:cubicBezTo>
                          <a:pt x="363903" y="1524000"/>
                          <a:pt x="0" y="1182841"/>
                          <a:pt x="0" y="762000"/>
                        </a:cubicBezTo>
                        <a:close/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EE6A493C-E562-47C1-A1F7-1E40E8431D0B}"/>
                      </a:ext>
                    </a:extLst>
                  </p:cNvPr>
                  <p:cNvSpPr/>
                  <p:nvPr/>
                </p:nvSpPr>
                <p:spPr>
                  <a:xfrm>
                    <a:off x="6650086" y="2772229"/>
                    <a:ext cx="683667" cy="1434936"/>
                  </a:xfrm>
                  <a:custGeom>
                    <a:avLst/>
                    <a:gdLst>
                      <a:gd name="connsiteX0" fmla="*/ 152121 w 683667"/>
                      <a:gd name="connsiteY0" fmla="*/ 0 h 1434936"/>
                      <a:gd name="connsiteX1" fmla="*/ 683667 w 683667"/>
                      <a:gd name="connsiteY1" fmla="*/ 723447 h 1434936"/>
                      <a:gd name="connsiteX2" fmla="*/ 152121 w 683667"/>
                      <a:gd name="connsiteY2" fmla="*/ 1434936 h 1434936"/>
                      <a:gd name="connsiteX3" fmla="*/ 16359 w 683667"/>
                      <a:gd name="connsiteY3" fmla="*/ 1420360 h 1434936"/>
                      <a:gd name="connsiteX4" fmla="*/ 0 w 683667"/>
                      <a:gd name="connsiteY4" fmla="*/ 1414951 h 1434936"/>
                      <a:gd name="connsiteX5" fmla="*/ 34268 w 683667"/>
                      <a:gd name="connsiteY5" fmla="*/ 1411727 h 1434936"/>
                      <a:gd name="connsiteX6" fmla="*/ 500015 w 683667"/>
                      <a:gd name="connsiteY6" fmla="*/ 723371 h 1434936"/>
                      <a:gd name="connsiteX7" fmla="*/ 34268 w 683667"/>
                      <a:gd name="connsiteY7" fmla="*/ 23717 h 1434936"/>
                      <a:gd name="connsiteX8" fmla="*/ 3000 w 683667"/>
                      <a:gd name="connsiteY8" fmla="*/ 18993 h 1434936"/>
                      <a:gd name="connsiteX9" fmla="*/ 16359 w 683667"/>
                      <a:gd name="connsiteY9" fmla="*/ 14576 h 1434936"/>
                      <a:gd name="connsiteX10" fmla="*/ 152121 w 683667"/>
                      <a:gd name="connsiteY10" fmla="*/ 0 h 1434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83667" h="1434936">
                        <a:moveTo>
                          <a:pt x="152121" y="0"/>
                        </a:moveTo>
                        <a:cubicBezTo>
                          <a:pt x="524164" y="0"/>
                          <a:pt x="683667" y="327200"/>
                          <a:pt x="683667" y="723447"/>
                        </a:cubicBezTo>
                        <a:cubicBezTo>
                          <a:pt x="683667" y="1119694"/>
                          <a:pt x="524164" y="1434936"/>
                          <a:pt x="152121" y="1434936"/>
                        </a:cubicBezTo>
                        <a:cubicBezTo>
                          <a:pt x="105616" y="1434936"/>
                          <a:pt x="60211" y="1429917"/>
                          <a:pt x="16359" y="1420360"/>
                        </a:cubicBezTo>
                        <a:lnTo>
                          <a:pt x="0" y="1414951"/>
                        </a:lnTo>
                        <a:lnTo>
                          <a:pt x="34268" y="1411727"/>
                        </a:lnTo>
                        <a:cubicBezTo>
                          <a:pt x="358492" y="1346801"/>
                          <a:pt x="500015" y="1065704"/>
                          <a:pt x="500015" y="723371"/>
                        </a:cubicBezTo>
                        <a:cubicBezTo>
                          <a:pt x="500015" y="381040"/>
                          <a:pt x="358492" y="90902"/>
                          <a:pt x="34268" y="23717"/>
                        </a:cubicBezTo>
                        <a:lnTo>
                          <a:pt x="3000" y="18993"/>
                        </a:lnTo>
                        <a:lnTo>
                          <a:pt x="16359" y="14576"/>
                        </a:lnTo>
                        <a:cubicBezTo>
                          <a:pt x="60211" y="5019"/>
                          <a:pt x="105616" y="0"/>
                          <a:pt x="15212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6B7BB339-A84C-45DC-B941-E3A080450095}"/>
                    </a:ext>
                  </a:extLst>
                </p:cNvPr>
                <p:cNvGrpSpPr/>
                <p:nvPr/>
              </p:nvGrpSpPr>
              <p:grpSpPr>
                <a:xfrm flipV="1">
                  <a:off x="5679510" y="2195723"/>
                  <a:ext cx="977917" cy="750025"/>
                  <a:chOff x="8201081" y="3700491"/>
                  <a:chExt cx="1530350" cy="1041092"/>
                </a:xfrm>
              </p:grpSpPr>
              <p:sp>
                <p:nvSpPr>
                  <p:cNvPr id="344" name="楕円 343">
                    <a:extLst>
                      <a:ext uri="{FF2B5EF4-FFF2-40B4-BE49-F238E27FC236}">
                        <a16:creationId xmlns:a16="http://schemas.microsoft.com/office/drawing/2014/main" id="{3C642D20-37D7-49A3-AF48-3B129C73942C}"/>
                      </a:ext>
                    </a:extLst>
                  </p:cNvPr>
                  <p:cNvSpPr/>
                  <p:nvPr/>
                </p:nvSpPr>
                <p:spPr>
                  <a:xfrm>
                    <a:off x="8201081" y="3700491"/>
                    <a:ext cx="1530350" cy="1041091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8713E482-CAA4-4A58-AB0E-5159ABDD5B81}"/>
                      </a:ext>
                    </a:extLst>
                  </p:cNvPr>
                  <p:cNvSpPr/>
                  <p:nvPr/>
                </p:nvSpPr>
                <p:spPr>
                  <a:xfrm>
                    <a:off x="8835157" y="3762959"/>
                    <a:ext cx="896274" cy="978624"/>
                  </a:xfrm>
                  <a:custGeom>
                    <a:avLst/>
                    <a:gdLst>
                      <a:gd name="connsiteX0" fmla="*/ 487330 w 896274"/>
                      <a:gd name="connsiteY0" fmla="*/ 0 h 978624"/>
                      <a:gd name="connsiteX1" fmla="*/ 558915 w 896274"/>
                      <a:gd name="connsiteY1" fmla="*/ 26433 h 978624"/>
                      <a:gd name="connsiteX2" fmla="*/ 896274 w 896274"/>
                      <a:gd name="connsiteY2" fmla="*/ 458078 h 978624"/>
                      <a:gd name="connsiteX3" fmla="*/ 131099 w 896274"/>
                      <a:gd name="connsiteY3" fmla="*/ 978624 h 978624"/>
                      <a:gd name="connsiteX4" fmla="*/ 0 w 896274"/>
                      <a:gd name="connsiteY4" fmla="*/ 969633 h 978624"/>
                      <a:gd name="connsiteX5" fmla="*/ 41498 w 896274"/>
                      <a:gd name="connsiteY5" fmla="*/ 966432 h 978624"/>
                      <a:gd name="connsiteX6" fmla="*/ 667674 w 896274"/>
                      <a:gd name="connsiteY6" fmla="*/ 378549 h 978624"/>
                      <a:gd name="connsiteX7" fmla="*/ 533741 w 896274"/>
                      <a:gd name="connsiteY7" fmla="*/ 43042 h 978624"/>
                      <a:gd name="connsiteX8" fmla="*/ 487330 w 896274"/>
                      <a:gd name="connsiteY8" fmla="*/ 0 h 978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96274" h="978624">
                        <a:moveTo>
                          <a:pt x="487330" y="0"/>
                        </a:moveTo>
                        <a:lnTo>
                          <a:pt x="558915" y="26433"/>
                        </a:lnTo>
                        <a:cubicBezTo>
                          <a:pt x="762454" y="119979"/>
                          <a:pt x="896274" y="278397"/>
                          <a:pt x="896274" y="458078"/>
                        </a:cubicBezTo>
                        <a:cubicBezTo>
                          <a:pt x="896274" y="745568"/>
                          <a:pt x="553693" y="978624"/>
                          <a:pt x="131099" y="978624"/>
                        </a:cubicBezTo>
                        <a:lnTo>
                          <a:pt x="0" y="969633"/>
                        </a:lnTo>
                        <a:lnTo>
                          <a:pt x="41498" y="966432"/>
                        </a:lnTo>
                        <a:cubicBezTo>
                          <a:pt x="398856" y="910477"/>
                          <a:pt x="667674" y="668535"/>
                          <a:pt x="667674" y="378549"/>
                        </a:cubicBezTo>
                        <a:cubicBezTo>
                          <a:pt x="667674" y="254270"/>
                          <a:pt x="618300" y="138814"/>
                          <a:pt x="533741" y="43042"/>
                        </a:cubicBezTo>
                        <a:lnTo>
                          <a:pt x="48733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1E400C38-9A82-4557-AC72-A8B73C36A956}"/>
                    </a:ext>
                  </a:extLst>
                </p:cNvPr>
                <p:cNvGrpSpPr/>
                <p:nvPr/>
              </p:nvGrpSpPr>
              <p:grpSpPr>
                <a:xfrm>
                  <a:off x="5679510" y="3991557"/>
                  <a:ext cx="977917" cy="750025"/>
                  <a:chOff x="8201081" y="3700491"/>
                  <a:chExt cx="1530350" cy="1041092"/>
                </a:xfrm>
              </p:grpSpPr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A0CE97CC-2003-44B9-BF72-EECB7BBA068A}"/>
                      </a:ext>
                    </a:extLst>
                  </p:cNvPr>
                  <p:cNvSpPr/>
                  <p:nvPr/>
                </p:nvSpPr>
                <p:spPr>
                  <a:xfrm>
                    <a:off x="8201081" y="3700491"/>
                    <a:ext cx="1530350" cy="1041091"/>
                  </a:xfrm>
                  <a:prstGeom prst="ellipse">
                    <a:avLst/>
                  </a:pr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1071F453-91BE-4E36-82AA-9E328F0D83C4}"/>
                      </a:ext>
                    </a:extLst>
                  </p:cNvPr>
                  <p:cNvSpPr/>
                  <p:nvPr/>
                </p:nvSpPr>
                <p:spPr>
                  <a:xfrm>
                    <a:off x="8835157" y="3762959"/>
                    <a:ext cx="896274" cy="978624"/>
                  </a:xfrm>
                  <a:custGeom>
                    <a:avLst/>
                    <a:gdLst>
                      <a:gd name="connsiteX0" fmla="*/ 487330 w 896274"/>
                      <a:gd name="connsiteY0" fmla="*/ 0 h 978624"/>
                      <a:gd name="connsiteX1" fmla="*/ 558915 w 896274"/>
                      <a:gd name="connsiteY1" fmla="*/ 26433 h 978624"/>
                      <a:gd name="connsiteX2" fmla="*/ 896274 w 896274"/>
                      <a:gd name="connsiteY2" fmla="*/ 458078 h 978624"/>
                      <a:gd name="connsiteX3" fmla="*/ 131099 w 896274"/>
                      <a:gd name="connsiteY3" fmla="*/ 978624 h 978624"/>
                      <a:gd name="connsiteX4" fmla="*/ 0 w 896274"/>
                      <a:gd name="connsiteY4" fmla="*/ 969633 h 978624"/>
                      <a:gd name="connsiteX5" fmla="*/ 41498 w 896274"/>
                      <a:gd name="connsiteY5" fmla="*/ 966432 h 978624"/>
                      <a:gd name="connsiteX6" fmla="*/ 667674 w 896274"/>
                      <a:gd name="connsiteY6" fmla="*/ 378549 h 978624"/>
                      <a:gd name="connsiteX7" fmla="*/ 533741 w 896274"/>
                      <a:gd name="connsiteY7" fmla="*/ 43042 h 978624"/>
                      <a:gd name="connsiteX8" fmla="*/ 487330 w 896274"/>
                      <a:gd name="connsiteY8" fmla="*/ 0 h 978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96274" h="978624">
                        <a:moveTo>
                          <a:pt x="487330" y="0"/>
                        </a:moveTo>
                        <a:lnTo>
                          <a:pt x="558915" y="26433"/>
                        </a:lnTo>
                        <a:cubicBezTo>
                          <a:pt x="762454" y="119979"/>
                          <a:pt x="896274" y="278397"/>
                          <a:pt x="896274" y="458078"/>
                        </a:cubicBezTo>
                        <a:cubicBezTo>
                          <a:pt x="896274" y="745568"/>
                          <a:pt x="553693" y="978624"/>
                          <a:pt x="131099" y="978624"/>
                        </a:cubicBezTo>
                        <a:lnTo>
                          <a:pt x="0" y="969633"/>
                        </a:lnTo>
                        <a:lnTo>
                          <a:pt x="41498" y="966432"/>
                        </a:lnTo>
                        <a:cubicBezTo>
                          <a:pt x="398856" y="910477"/>
                          <a:pt x="667674" y="668535"/>
                          <a:pt x="667674" y="378549"/>
                        </a:cubicBezTo>
                        <a:cubicBezTo>
                          <a:pt x="667674" y="254270"/>
                          <a:pt x="618300" y="138814"/>
                          <a:pt x="533741" y="43042"/>
                        </a:cubicBezTo>
                        <a:lnTo>
                          <a:pt x="48733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1" name="グループ化 320">
                  <a:extLst>
                    <a:ext uri="{FF2B5EF4-FFF2-40B4-BE49-F238E27FC236}">
                      <a16:creationId xmlns:a16="http://schemas.microsoft.com/office/drawing/2014/main" id="{9D587C5B-42C9-4936-90D4-CFCACE79F758}"/>
                    </a:ext>
                  </a:extLst>
                </p:cNvPr>
                <p:cNvGrpSpPr/>
                <p:nvPr/>
              </p:nvGrpSpPr>
              <p:grpSpPr>
                <a:xfrm rot="1800000">
                  <a:off x="3867457" y="4799991"/>
                  <a:ext cx="823671" cy="508112"/>
                  <a:chOff x="4227152" y="4737309"/>
                  <a:chExt cx="1016205" cy="626884"/>
                </a:xfrm>
              </p:grpSpPr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4AD5FF39-9E54-4839-AAE4-3EF55327193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27152" y="4737309"/>
                    <a:ext cx="1016205" cy="473162"/>
                  </a:xfrm>
                  <a:custGeom>
                    <a:avLst/>
                    <a:gdLst>
                      <a:gd name="connsiteX0" fmla="*/ 98422 w 1016205"/>
                      <a:gd name="connsiteY0" fmla="*/ 84044 h 473162"/>
                      <a:gd name="connsiteX1" fmla="*/ 125271 w 1016205"/>
                      <a:gd name="connsiteY1" fmla="*/ 69293 h 473162"/>
                      <a:gd name="connsiteX2" fmla="*/ 494308 w 1016205"/>
                      <a:gd name="connsiteY2" fmla="*/ 0 h 473162"/>
                      <a:gd name="connsiteX3" fmla="*/ 1016205 w 1016205"/>
                      <a:gd name="connsiteY3" fmla="*/ 236581 h 473162"/>
                      <a:gd name="connsiteX4" fmla="*/ 494308 w 1016205"/>
                      <a:gd name="connsiteY4" fmla="*/ 473162 h 473162"/>
                      <a:gd name="connsiteX5" fmla="*/ 13424 w 1016205"/>
                      <a:gd name="connsiteY5" fmla="*/ 328669 h 473162"/>
                      <a:gd name="connsiteX6" fmla="*/ 0 w 1016205"/>
                      <a:gd name="connsiteY6" fmla="*/ 309066 h 473162"/>
                      <a:gd name="connsiteX7" fmla="*/ 324193 w 1016205"/>
                      <a:gd name="connsiteY7" fmla="*/ 262045 h 473162"/>
                      <a:gd name="connsiteX0" fmla="*/ 324193 w 1016205"/>
                      <a:gd name="connsiteY0" fmla="*/ 262045 h 473162"/>
                      <a:gd name="connsiteX1" fmla="*/ 98422 w 1016205"/>
                      <a:gd name="connsiteY1" fmla="*/ 84044 h 473162"/>
                      <a:gd name="connsiteX2" fmla="*/ 125271 w 1016205"/>
                      <a:gd name="connsiteY2" fmla="*/ 69293 h 473162"/>
                      <a:gd name="connsiteX3" fmla="*/ 494308 w 1016205"/>
                      <a:gd name="connsiteY3" fmla="*/ 0 h 473162"/>
                      <a:gd name="connsiteX4" fmla="*/ 1016205 w 1016205"/>
                      <a:gd name="connsiteY4" fmla="*/ 236581 h 473162"/>
                      <a:gd name="connsiteX5" fmla="*/ 494308 w 1016205"/>
                      <a:gd name="connsiteY5" fmla="*/ 473162 h 473162"/>
                      <a:gd name="connsiteX6" fmla="*/ 13424 w 1016205"/>
                      <a:gd name="connsiteY6" fmla="*/ 328669 h 473162"/>
                      <a:gd name="connsiteX7" fmla="*/ 0 w 1016205"/>
                      <a:gd name="connsiteY7" fmla="*/ 309066 h 473162"/>
                      <a:gd name="connsiteX8" fmla="*/ 415633 w 1016205"/>
                      <a:gd name="connsiteY8" fmla="*/ 353485 h 473162"/>
                      <a:gd name="connsiteX0" fmla="*/ 324193 w 1016205"/>
                      <a:gd name="connsiteY0" fmla="*/ 262045 h 473162"/>
                      <a:gd name="connsiteX1" fmla="*/ 98422 w 1016205"/>
                      <a:gd name="connsiteY1" fmla="*/ 84044 h 473162"/>
                      <a:gd name="connsiteX2" fmla="*/ 125271 w 1016205"/>
                      <a:gd name="connsiteY2" fmla="*/ 69293 h 473162"/>
                      <a:gd name="connsiteX3" fmla="*/ 494308 w 1016205"/>
                      <a:gd name="connsiteY3" fmla="*/ 0 h 473162"/>
                      <a:gd name="connsiteX4" fmla="*/ 1016205 w 1016205"/>
                      <a:gd name="connsiteY4" fmla="*/ 236581 h 473162"/>
                      <a:gd name="connsiteX5" fmla="*/ 494308 w 1016205"/>
                      <a:gd name="connsiteY5" fmla="*/ 473162 h 473162"/>
                      <a:gd name="connsiteX6" fmla="*/ 13424 w 1016205"/>
                      <a:gd name="connsiteY6" fmla="*/ 328669 h 473162"/>
                      <a:gd name="connsiteX7" fmla="*/ 0 w 1016205"/>
                      <a:gd name="connsiteY7" fmla="*/ 309066 h 473162"/>
                      <a:gd name="connsiteX0" fmla="*/ 98422 w 1016205"/>
                      <a:gd name="connsiteY0" fmla="*/ 84044 h 473162"/>
                      <a:gd name="connsiteX1" fmla="*/ 125271 w 1016205"/>
                      <a:gd name="connsiteY1" fmla="*/ 69293 h 473162"/>
                      <a:gd name="connsiteX2" fmla="*/ 494308 w 1016205"/>
                      <a:gd name="connsiteY2" fmla="*/ 0 h 473162"/>
                      <a:gd name="connsiteX3" fmla="*/ 1016205 w 1016205"/>
                      <a:gd name="connsiteY3" fmla="*/ 236581 h 473162"/>
                      <a:gd name="connsiteX4" fmla="*/ 494308 w 1016205"/>
                      <a:gd name="connsiteY4" fmla="*/ 473162 h 473162"/>
                      <a:gd name="connsiteX5" fmla="*/ 13424 w 1016205"/>
                      <a:gd name="connsiteY5" fmla="*/ 328669 h 473162"/>
                      <a:gd name="connsiteX6" fmla="*/ 0 w 1016205"/>
                      <a:gd name="connsiteY6" fmla="*/ 309066 h 473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16205" h="473162">
                        <a:moveTo>
                          <a:pt x="98422" y="84044"/>
                        </a:moveTo>
                        <a:lnTo>
                          <a:pt x="125271" y="69293"/>
                        </a:lnTo>
                        <a:cubicBezTo>
                          <a:pt x="219716" y="26480"/>
                          <a:pt x="350190" y="0"/>
                          <a:pt x="494308" y="0"/>
                        </a:cubicBezTo>
                        <a:cubicBezTo>
                          <a:pt x="782544" y="0"/>
                          <a:pt x="1016205" y="105921"/>
                          <a:pt x="1016205" y="236581"/>
                        </a:cubicBezTo>
                        <a:cubicBezTo>
                          <a:pt x="1016205" y="367241"/>
                          <a:pt x="782544" y="473162"/>
                          <a:pt x="494308" y="473162"/>
                        </a:cubicBezTo>
                        <a:cubicBezTo>
                          <a:pt x="278131" y="473162"/>
                          <a:pt x="92653" y="413581"/>
                          <a:pt x="13424" y="328669"/>
                        </a:cubicBezTo>
                        <a:lnTo>
                          <a:pt x="0" y="309066"/>
                        </a:lnTo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D887EE79-C911-4245-9D61-B909337034F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86829" y="4968786"/>
                    <a:ext cx="300677" cy="395407"/>
                  </a:xfrm>
                  <a:custGeom>
                    <a:avLst/>
                    <a:gdLst>
                      <a:gd name="connsiteX0" fmla="*/ 135355 w 373915"/>
                      <a:gd name="connsiteY0" fmla="*/ 0 h 491719"/>
                      <a:gd name="connsiteX1" fmla="*/ 183822 w 373915"/>
                      <a:gd name="connsiteY1" fmla="*/ 18127 h 491719"/>
                      <a:gd name="connsiteX2" fmla="*/ 373915 w 373915"/>
                      <a:gd name="connsiteY2" fmla="*/ 226163 h 491719"/>
                      <a:gd name="connsiteX3" fmla="*/ 87769 w 373915"/>
                      <a:gd name="connsiteY3" fmla="*/ 470125 h 491719"/>
                      <a:gd name="connsiteX4" fmla="*/ 0 w 373915"/>
                      <a:gd name="connsiteY4" fmla="*/ 491719 h 491719"/>
                      <a:gd name="connsiteX5" fmla="*/ 65888 w 373915"/>
                      <a:gd name="connsiteY5" fmla="*/ 432612 h 491719"/>
                      <a:gd name="connsiteX6" fmla="*/ 176731 w 373915"/>
                      <a:gd name="connsiteY6" fmla="*/ 164030 h 491719"/>
                      <a:gd name="connsiteX7" fmla="*/ 163545 w 373915"/>
                      <a:gd name="connsiteY7" fmla="*/ 67217 h 491719"/>
                      <a:gd name="connsiteX8" fmla="*/ 135355 w 373915"/>
                      <a:gd name="connsiteY8" fmla="*/ 0 h 491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3915" h="491719">
                        <a:moveTo>
                          <a:pt x="135355" y="0"/>
                        </a:moveTo>
                        <a:lnTo>
                          <a:pt x="183822" y="18127"/>
                        </a:lnTo>
                        <a:cubicBezTo>
                          <a:pt x="301271" y="71368"/>
                          <a:pt x="373915" y="144920"/>
                          <a:pt x="373915" y="226163"/>
                        </a:cubicBezTo>
                        <a:cubicBezTo>
                          <a:pt x="373915" y="327717"/>
                          <a:pt x="260409" y="417253"/>
                          <a:pt x="87769" y="470125"/>
                        </a:cubicBezTo>
                        <a:lnTo>
                          <a:pt x="0" y="491719"/>
                        </a:lnTo>
                        <a:lnTo>
                          <a:pt x="65888" y="432612"/>
                        </a:lnTo>
                        <a:cubicBezTo>
                          <a:pt x="135868" y="355944"/>
                          <a:pt x="176731" y="263519"/>
                          <a:pt x="176731" y="164030"/>
                        </a:cubicBezTo>
                        <a:cubicBezTo>
                          <a:pt x="176731" y="130867"/>
                          <a:pt x="172190" y="98488"/>
                          <a:pt x="163545" y="67217"/>
                        </a:cubicBezTo>
                        <a:lnTo>
                          <a:pt x="13535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2" name="楕円 7">
                  <a:extLst>
                    <a:ext uri="{FF2B5EF4-FFF2-40B4-BE49-F238E27FC236}">
                      <a16:creationId xmlns:a16="http://schemas.microsoft.com/office/drawing/2014/main" id="{2E0B0AF3-8806-403D-B9C2-7DA9D7C0B451}"/>
                    </a:ext>
                  </a:extLst>
                </p:cNvPr>
                <p:cNvSpPr/>
                <p:nvPr/>
              </p:nvSpPr>
              <p:spPr>
                <a:xfrm>
                  <a:off x="2886286" y="2017486"/>
                  <a:ext cx="3711565" cy="2944422"/>
                </a:xfrm>
                <a:custGeom>
                  <a:avLst/>
                  <a:gdLst>
                    <a:gd name="connsiteX0" fmla="*/ 0 w 1625600"/>
                    <a:gd name="connsiteY0" fmla="*/ 762000 h 1524000"/>
                    <a:gd name="connsiteX1" fmla="*/ 812800 w 1625600"/>
                    <a:gd name="connsiteY1" fmla="*/ 0 h 1524000"/>
                    <a:gd name="connsiteX2" fmla="*/ 1625600 w 1625600"/>
                    <a:gd name="connsiteY2" fmla="*/ 762000 h 1524000"/>
                    <a:gd name="connsiteX3" fmla="*/ 812800 w 1625600"/>
                    <a:gd name="connsiteY3" fmla="*/ 1524000 h 1524000"/>
                    <a:gd name="connsiteX4" fmla="*/ 0 w 1625600"/>
                    <a:gd name="connsiteY4" fmla="*/ 762000 h 1524000"/>
                    <a:gd name="connsiteX0" fmla="*/ 0 w 1625600"/>
                    <a:gd name="connsiteY0" fmla="*/ 762000 h 1524000"/>
                    <a:gd name="connsiteX1" fmla="*/ 812800 w 1625600"/>
                    <a:gd name="connsiteY1" fmla="*/ 0 h 1524000"/>
                    <a:gd name="connsiteX2" fmla="*/ 1625600 w 1625600"/>
                    <a:gd name="connsiteY2" fmla="*/ 762000 h 1524000"/>
                    <a:gd name="connsiteX3" fmla="*/ 812800 w 1625600"/>
                    <a:gd name="connsiteY3" fmla="*/ 1524000 h 1524000"/>
                    <a:gd name="connsiteX4" fmla="*/ 0 w 1625600"/>
                    <a:gd name="connsiteY4" fmla="*/ 762000 h 1524000"/>
                    <a:gd name="connsiteX0" fmla="*/ 0 w 1625600"/>
                    <a:gd name="connsiteY0" fmla="*/ 762000 h 1524000"/>
                    <a:gd name="connsiteX1" fmla="*/ 812800 w 1625600"/>
                    <a:gd name="connsiteY1" fmla="*/ 0 h 1524000"/>
                    <a:gd name="connsiteX2" fmla="*/ 1625600 w 1625600"/>
                    <a:gd name="connsiteY2" fmla="*/ 762000 h 1524000"/>
                    <a:gd name="connsiteX3" fmla="*/ 812800 w 1625600"/>
                    <a:gd name="connsiteY3" fmla="*/ 1524000 h 1524000"/>
                    <a:gd name="connsiteX4" fmla="*/ 0 w 1625600"/>
                    <a:gd name="connsiteY4" fmla="*/ 762000 h 1524000"/>
                    <a:gd name="connsiteX0" fmla="*/ 0 w 1625600"/>
                    <a:gd name="connsiteY0" fmla="*/ 762000 h 1524000"/>
                    <a:gd name="connsiteX1" fmla="*/ 812800 w 1625600"/>
                    <a:gd name="connsiteY1" fmla="*/ 0 h 1524000"/>
                    <a:gd name="connsiteX2" fmla="*/ 1625600 w 1625600"/>
                    <a:gd name="connsiteY2" fmla="*/ 762000 h 1524000"/>
                    <a:gd name="connsiteX3" fmla="*/ 812800 w 1625600"/>
                    <a:gd name="connsiteY3" fmla="*/ 1524000 h 1524000"/>
                    <a:gd name="connsiteX4" fmla="*/ 0 w 1625600"/>
                    <a:gd name="connsiteY4" fmla="*/ 762000 h 1524000"/>
                    <a:gd name="connsiteX0" fmla="*/ 0 w 1454150"/>
                    <a:gd name="connsiteY0" fmla="*/ 762000 h 1524000"/>
                    <a:gd name="connsiteX1" fmla="*/ 812800 w 1454150"/>
                    <a:gd name="connsiteY1" fmla="*/ 0 h 1524000"/>
                    <a:gd name="connsiteX2" fmla="*/ 1454150 w 1454150"/>
                    <a:gd name="connsiteY2" fmla="*/ 768350 h 1524000"/>
                    <a:gd name="connsiteX3" fmla="*/ 812800 w 1454150"/>
                    <a:gd name="connsiteY3" fmla="*/ 1524000 h 1524000"/>
                    <a:gd name="connsiteX4" fmla="*/ 0 w 1454150"/>
                    <a:gd name="connsiteY4" fmla="*/ 762000 h 152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4150" h="1524000">
                      <a:moveTo>
                        <a:pt x="0" y="762000"/>
                      </a:moveTo>
                      <a:cubicBezTo>
                        <a:pt x="0" y="341159"/>
                        <a:pt x="363903" y="0"/>
                        <a:pt x="812800" y="0"/>
                      </a:cubicBezTo>
                      <a:cubicBezTo>
                        <a:pt x="1261697" y="0"/>
                        <a:pt x="1454150" y="347509"/>
                        <a:pt x="1454150" y="768350"/>
                      </a:cubicBezTo>
                      <a:cubicBezTo>
                        <a:pt x="1454150" y="1189191"/>
                        <a:pt x="1261697" y="1524000"/>
                        <a:pt x="812800" y="1524000"/>
                      </a:cubicBezTo>
                      <a:cubicBezTo>
                        <a:pt x="363903" y="1524000"/>
                        <a:pt x="0" y="1182841"/>
                        <a:pt x="0" y="762000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3962D1A9-2127-499B-A1CD-A37F58156899}"/>
                    </a:ext>
                  </a:extLst>
                </p:cNvPr>
                <p:cNvGrpSpPr/>
                <p:nvPr/>
              </p:nvGrpSpPr>
              <p:grpSpPr>
                <a:xfrm>
                  <a:off x="2704819" y="3112224"/>
                  <a:ext cx="871808" cy="759311"/>
                  <a:chOff x="2612985" y="3256829"/>
                  <a:chExt cx="1477466" cy="631112"/>
                </a:xfrm>
              </p:grpSpPr>
              <p:sp>
                <p:nvSpPr>
                  <p:cNvPr id="338" name="楕円 24">
                    <a:extLst>
                      <a:ext uri="{FF2B5EF4-FFF2-40B4-BE49-F238E27FC236}">
                        <a16:creationId xmlns:a16="http://schemas.microsoft.com/office/drawing/2014/main" id="{20322037-A052-4248-9B68-D959D5EA14F3}"/>
                      </a:ext>
                    </a:extLst>
                  </p:cNvPr>
                  <p:cNvSpPr/>
                  <p:nvPr/>
                </p:nvSpPr>
                <p:spPr>
                  <a:xfrm>
                    <a:off x="2612985" y="3256829"/>
                    <a:ext cx="1477466" cy="631112"/>
                  </a:xfrm>
                  <a:custGeom>
                    <a:avLst/>
                    <a:gdLst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70219 h 292813"/>
                      <a:gd name="connsiteX1" fmla="*/ 302263 w 595000"/>
                      <a:gd name="connsiteY1" fmla="*/ 0 h 292813"/>
                      <a:gd name="connsiteX2" fmla="*/ 595000 w 595000"/>
                      <a:gd name="connsiteY2" fmla="*/ 170219 h 292813"/>
                      <a:gd name="connsiteX3" fmla="*/ 297500 w 595000"/>
                      <a:gd name="connsiteY3" fmla="*/ 292813 h 292813"/>
                      <a:gd name="connsiteX4" fmla="*/ 0 w 595000"/>
                      <a:gd name="connsiteY4" fmla="*/ 170219 h 292813"/>
                      <a:gd name="connsiteX0" fmla="*/ 0 w 595000"/>
                      <a:gd name="connsiteY0" fmla="*/ 170219 h 224990"/>
                      <a:gd name="connsiteX1" fmla="*/ 302263 w 595000"/>
                      <a:gd name="connsiteY1" fmla="*/ 0 h 224990"/>
                      <a:gd name="connsiteX2" fmla="*/ 595000 w 595000"/>
                      <a:gd name="connsiteY2" fmla="*/ 170219 h 224990"/>
                      <a:gd name="connsiteX3" fmla="*/ 297500 w 595000"/>
                      <a:gd name="connsiteY3" fmla="*/ 223757 h 224990"/>
                      <a:gd name="connsiteX4" fmla="*/ 0 w 595000"/>
                      <a:gd name="connsiteY4" fmla="*/ 170219 h 224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5000" h="224990">
                        <a:moveTo>
                          <a:pt x="0" y="170219"/>
                        </a:moveTo>
                        <a:cubicBezTo>
                          <a:pt x="0" y="102512"/>
                          <a:pt x="137958" y="0"/>
                          <a:pt x="302263" y="0"/>
                        </a:cubicBezTo>
                        <a:cubicBezTo>
                          <a:pt x="466568" y="0"/>
                          <a:pt x="595000" y="102512"/>
                          <a:pt x="595000" y="170219"/>
                        </a:cubicBezTo>
                        <a:cubicBezTo>
                          <a:pt x="595000" y="237926"/>
                          <a:pt x="461805" y="223757"/>
                          <a:pt x="297500" y="223757"/>
                        </a:cubicBezTo>
                        <a:cubicBezTo>
                          <a:pt x="133195" y="223757"/>
                          <a:pt x="0" y="237926"/>
                          <a:pt x="0" y="170219"/>
                        </a:cubicBezTo>
                        <a:close/>
                      </a:path>
                    </a:pathLst>
                  </a:custGeom>
                  <a:solidFill>
                    <a:srgbClr val="FF9933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9" name="楕円 24">
                    <a:extLst>
                      <a:ext uri="{FF2B5EF4-FFF2-40B4-BE49-F238E27FC236}">
                        <a16:creationId xmlns:a16="http://schemas.microsoft.com/office/drawing/2014/main" id="{6812D177-D31E-4075-B87E-D745ED80B428}"/>
                      </a:ext>
                    </a:extLst>
                  </p:cNvPr>
                  <p:cNvSpPr/>
                  <p:nvPr/>
                </p:nvSpPr>
                <p:spPr>
                  <a:xfrm>
                    <a:off x="2991412" y="3420215"/>
                    <a:ext cx="720612" cy="322834"/>
                  </a:xfrm>
                  <a:custGeom>
                    <a:avLst/>
                    <a:gdLst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22594 h 245188"/>
                      <a:gd name="connsiteX1" fmla="*/ 297500 w 595000"/>
                      <a:gd name="connsiteY1" fmla="*/ 0 h 245188"/>
                      <a:gd name="connsiteX2" fmla="*/ 595000 w 595000"/>
                      <a:gd name="connsiteY2" fmla="*/ 122594 h 245188"/>
                      <a:gd name="connsiteX3" fmla="*/ 297500 w 595000"/>
                      <a:gd name="connsiteY3" fmla="*/ 245188 h 245188"/>
                      <a:gd name="connsiteX4" fmla="*/ 0 w 595000"/>
                      <a:gd name="connsiteY4" fmla="*/ 122594 h 245188"/>
                      <a:gd name="connsiteX0" fmla="*/ 0 w 595000"/>
                      <a:gd name="connsiteY0" fmla="*/ 170219 h 292813"/>
                      <a:gd name="connsiteX1" fmla="*/ 302263 w 595000"/>
                      <a:gd name="connsiteY1" fmla="*/ 0 h 292813"/>
                      <a:gd name="connsiteX2" fmla="*/ 595000 w 595000"/>
                      <a:gd name="connsiteY2" fmla="*/ 170219 h 292813"/>
                      <a:gd name="connsiteX3" fmla="*/ 297500 w 595000"/>
                      <a:gd name="connsiteY3" fmla="*/ 292813 h 292813"/>
                      <a:gd name="connsiteX4" fmla="*/ 0 w 595000"/>
                      <a:gd name="connsiteY4" fmla="*/ 170219 h 292813"/>
                      <a:gd name="connsiteX0" fmla="*/ 0 w 595000"/>
                      <a:gd name="connsiteY0" fmla="*/ 170219 h 224990"/>
                      <a:gd name="connsiteX1" fmla="*/ 302263 w 595000"/>
                      <a:gd name="connsiteY1" fmla="*/ 0 h 224990"/>
                      <a:gd name="connsiteX2" fmla="*/ 595000 w 595000"/>
                      <a:gd name="connsiteY2" fmla="*/ 170219 h 224990"/>
                      <a:gd name="connsiteX3" fmla="*/ 297500 w 595000"/>
                      <a:gd name="connsiteY3" fmla="*/ 223757 h 224990"/>
                      <a:gd name="connsiteX4" fmla="*/ 0 w 595000"/>
                      <a:gd name="connsiteY4" fmla="*/ 170219 h 224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5000" h="224990">
                        <a:moveTo>
                          <a:pt x="0" y="170219"/>
                        </a:moveTo>
                        <a:cubicBezTo>
                          <a:pt x="0" y="102512"/>
                          <a:pt x="137958" y="0"/>
                          <a:pt x="302263" y="0"/>
                        </a:cubicBezTo>
                        <a:cubicBezTo>
                          <a:pt x="466568" y="0"/>
                          <a:pt x="595000" y="102512"/>
                          <a:pt x="595000" y="170219"/>
                        </a:cubicBezTo>
                        <a:cubicBezTo>
                          <a:pt x="595000" y="237926"/>
                          <a:pt x="461805" y="223757"/>
                          <a:pt x="297500" y="223757"/>
                        </a:cubicBezTo>
                        <a:cubicBezTo>
                          <a:pt x="133195" y="223757"/>
                          <a:pt x="0" y="237926"/>
                          <a:pt x="0" y="17021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46BE557A-6E0F-4A87-A595-BC452E229415}"/>
                    </a:ext>
                  </a:extLst>
                </p:cNvPr>
                <p:cNvSpPr/>
                <p:nvPr/>
              </p:nvSpPr>
              <p:spPr>
                <a:xfrm>
                  <a:off x="6253003" y="2504759"/>
                  <a:ext cx="344848" cy="1974247"/>
                </a:xfrm>
                <a:custGeom>
                  <a:avLst/>
                  <a:gdLst>
                    <a:gd name="connsiteX0" fmla="*/ 0 w 344848"/>
                    <a:gd name="connsiteY0" fmla="*/ 0 h 1974247"/>
                    <a:gd name="connsiteX1" fmla="*/ 49105 w 344848"/>
                    <a:gd name="connsiteY1" fmla="*/ 55755 h 1974247"/>
                    <a:gd name="connsiteX2" fmla="*/ 344848 w 344848"/>
                    <a:gd name="connsiteY2" fmla="*/ 997208 h 1974247"/>
                    <a:gd name="connsiteX3" fmla="*/ 49105 w 344848"/>
                    <a:gd name="connsiteY3" fmla="*/ 1928680 h 1974247"/>
                    <a:gd name="connsiteX4" fmla="*/ 8086 w 344848"/>
                    <a:gd name="connsiteY4" fmla="*/ 1974247 h 1974247"/>
                    <a:gd name="connsiteX5" fmla="*/ 35865 w 344848"/>
                    <a:gd name="connsiteY5" fmla="*/ 1909949 h 1974247"/>
                    <a:gd name="connsiteX6" fmla="*/ 186275 w 344848"/>
                    <a:gd name="connsiteY6" fmla="*/ 1000897 h 1974247"/>
                    <a:gd name="connsiteX7" fmla="*/ 35865 w 344848"/>
                    <a:gd name="connsiteY7" fmla="*/ 84442 h 1974247"/>
                    <a:gd name="connsiteX8" fmla="*/ 0 w 344848"/>
                    <a:gd name="connsiteY8" fmla="*/ 0 h 1974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4848" h="1974247">
                      <a:moveTo>
                        <a:pt x="0" y="0"/>
                      </a:moveTo>
                      <a:lnTo>
                        <a:pt x="49105" y="55755"/>
                      </a:lnTo>
                      <a:cubicBezTo>
                        <a:pt x="250826" y="312882"/>
                        <a:pt x="344848" y="641486"/>
                        <a:pt x="344848" y="997208"/>
                      </a:cubicBezTo>
                      <a:cubicBezTo>
                        <a:pt x="344848" y="1352930"/>
                        <a:pt x="250826" y="1676837"/>
                        <a:pt x="49105" y="1928680"/>
                      </a:cubicBezTo>
                      <a:lnTo>
                        <a:pt x="8086" y="1974247"/>
                      </a:lnTo>
                      <a:lnTo>
                        <a:pt x="35865" y="1909949"/>
                      </a:lnTo>
                      <a:cubicBezTo>
                        <a:pt x="137817" y="1640764"/>
                        <a:pt x="186275" y="1331387"/>
                        <a:pt x="186275" y="1000897"/>
                      </a:cubicBezTo>
                      <a:cubicBezTo>
                        <a:pt x="186275" y="670407"/>
                        <a:pt x="137817" y="357913"/>
                        <a:pt x="35865" y="8444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72885652-C55D-4092-9E9F-C5B4C0A834D6}"/>
                    </a:ext>
                  </a:extLst>
                </p:cNvPr>
                <p:cNvSpPr/>
                <p:nvPr/>
              </p:nvSpPr>
              <p:spPr>
                <a:xfrm rot="5400000">
                  <a:off x="3712648" y="2964308"/>
                  <a:ext cx="2944423" cy="1050778"/>
                </a:xfrm>
                <a:custGeom>
                  <a:avLst/>
                  <a:gdLst>
                    <a:gd name="connsiteX0" fmla="*/ 0 w 2944422"/>
                    <a:gd name="connsiteY0" fmla="*/ 749376 h 1050776"/>
                    <a:gd name="connsiteX1" fmla="*/ 30437 w 2944422"/>
                    <a:gd name="connsiteY1" fmla="*/ 350078 h 1050776"/>
                    <a:gd name="connsiteX2" fmla="*/ 64294 w 2944422"/>
                    <a:gd name="connsiteY2" fmla="*/ 187384 h 1050776"/>
                    <a:gd name="connsiteX3" fmla="*/ 195323 w 2944422"/>
                    <a:gd name="connsiteY3" fmla="*/ 172684 h 1050776"/>
                    <a:gd name="connsiteX4" fmla="*/ 1698230 w 2944422"/>
                    <a:gd name="connsiteY4" fmla="*/ 99668 h 1050776"/>
                    <a:gd name="connsiteX5" fmla="*/ 2634190 w 2944422"/>
                    <a:gd name="connsiteY5" fmla="*/ 145377 h 1050776"/>
                    <a:gd name="connsiteX6" fmla="*/ 2856455 w 2944422"/>
                    <a:gd name="connsiteY6" fmla="*/ 96373 h 1050776"/>
                    <a:gd name="connsiteX7" fmla="*/ 2879366 w 2944422"/>
                    <a:gd name="connsiteY7" fmla="*/ 172842 h 1050776"/>
                    <a:gd name="connsiteX8" fmla="*/ 2944422 w 2944422"/>
                    <a:gd name="connsiteY8" fmla="*/ 749376 h 1050776"/>
                    <a:gd name="connsiteX9" fmla="*/ 2936821 w 2944422"/>
                    <a:gd name="connsiteY9" fmla="*/ 961490 h 1050776"/>
                    <a:gd name="connsiteX10" fmla="*/ 2935711 w 2944422"/>
                    <a:gd name="connsiteY10" fmla="*/ 971737 h 1050776"/>
                    <a:gd name="connsiteX11" fmla="*/ 2664382 w 2944422"/>
                    <a:gd name="connsiteY11" fmla="*/ 911638 h 1050776"/>
                    <a:gd name="connsiteX12" fmla="*/ 1698230 w 2944422"/>
                    <a:gd name="connsiteY12" fmla="*/ 951110 h 1050776"/>
                    <a:gd name="connsiteX13" fmla="*/ 195324 w 2944422"/>
                    <a:gd name="connsiteY13" fmla="*/ 878094 h 1050776"/>
                    <a:gd name="connsiteX14" fmla="*/ 3843 w 2944422"/>
                    <a:gd name="connsiteY14" fmla="*/ 856613 h 1050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44422" h="1050776">
                      <a:moveTo>
                        <a:pt x="0" y="749376"/>
                      </a:moveTo>
                      <a:cubicBezTo>
                        <a:pt x="0" y="606155"/>
                        <a:pt x="10491" y="473162"/>
                        <a:pt x="30437" y="350078"/>
                      </a:cubicBezTo>
                      <a:lnTo>
                        <a:pt x="64294" y="187384"/>
                      </a:lnTo>
                      <a:lnTo>
                        <a:pt x="195323" y="172684"/>
                      </a:lnTo>
                      <a:cubicBezTo>
                        <a:pt x="696293" y="92587"/>
                        <a:pt x="1197262" y="-126907"/>
                        <a:pt x="1698230" y="99668"/>
                      </a:cubicBezTo>
                      <a:cubicBezTo>
                        <a:pt x="2010217" y="240770"/>
                        <a:pt x="2322203" y="208870"/>
                        <a:pt x="2634190" y="145377"/>
                      </a:cubicBezTo>
                      <a:lnTo>
                        <a:pt x="2856455" y="96373"/>
                      </a:lnTo>
                      <a:lnTo>
                        <a:pt x="2879366" y="172842"/>
                      </a:lnTo>
                      <a:cubicBezTo>
                        <a:pt x="2921680" y="342726"/>
                        <a:pt x="2944422" y="534545"/>
                        <a:pt x="2944422" y="749376"/>
                      </a:cubicBezTo>
                      <a:cubicBezTo>
                        <a:pt x="2944422" y="820986"/>
                        <a:pt x="2941847" y="891749"/>
                        <a:pt x="2936821" y="961490"/>
                      </a:cubicBezTo>
                      <a:lnTo>
                        <a:pt x="2935711" y="971737"/>
                      </a:lnTo>
                      <a:lnTo>
                        <a:pt x="2664382" y="911638"/>
                      </a:lnTo>
                      <a:cubicBezTo>
                        <a:pt x="2342331" y="844145"/>
                        <a:pt x="2020281" y="805456"/>
                        <a:pt x="1698230" y="951110"/>
                      </a:cubicBezTo>
                      <a:cubicBezTo>
                        <a:pt x="1197261" y="1177684"/>
                        <a:pt x="696292" y="958191"/>
                        <a:pt x="195324" y="878094"/>
                      </a:cubicBezTo>
                      <a:lnTo>
                        <a:pt x="3843" y="8566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173FA9F9-13C1-421D-B22D-DFCEEBD2808D}"/>
                    </a:ext>
                  </a:extLst>
                </p:cNvPr>
                <p:cNvSpPr/>
                <p:nvPr/>
              </p:nvSpPr>
              <p:spPr>
                <a:xfrm rot="5400000">
                  <a:off x="4243718" y="3348977"/>
                  <a:ext cx="2792161" cy="257767"/>
                </a:xfrm>
                <a:custGeom>
                  <a:avLst/>
                  <a:gdLst>
                    <a:gd name="connsiteX0" fmla="*/ 0 w 2792161"/>
                    <a:gd name="connsiteY0" fmla="*/ 245817 h 257767"/>
                    <a:gd name="connsiteX1" fmla="*/ 3026 w 2792161"/>
                    <a:gd name="connsiteY1" fmla="*/ 231275 h 257767"/>
                    <a:gd name="connsiteX2" fmla="*/ 16702 w 2792161"/>
                    <a:gd name="connsiteY2" fmla="*/ 187055 h 257767"/>
                    <a:gd name="connsiteX3" fmla="*/ 23680 w 2792161"/>
                    <a:gd name="connsiteY3" fmla="*/ 186453 h 257767"/>
                    <a:gd name="connsiteX4" fmla="*/ 46473 w 2792161"/>
                    <a:gd name="connsiteY4" fmla="*/ 183307 h 257767"/>
                    <a:gd name="connsiteX5" fmla="*/ 59463 w 2792161"/>
                    <a:gd name="connsiteY5" fmla="*/ 182068 h 257767"/>
                    <a:gd name="connsiteX6" fmla="*/ 85843 w 2792161"/>
                    <a:gd name="connsiteY6" fmla="*/ 177874 h 257767"/>
                    <a:gd name="connsiteX7" fmla="*/ 131031 w 2792161"/>
                    <a:gd name="connsiteY7" fmla="*/ 171637 h 257767"/>
                    <a:gd name="connsiteX8" fmla="*/ 160041 w 2792161"/>
                    <a:gd name="connsiteY8" fmla="*/ 166076 h 257767"/>
                    <a:gd name="connsiteX9" fmla="*/ 202596 w 2792161"/>
                    <a:gd name="connsiteY9" fmla="*/ 159310 h 257767"/>
                    <a:gd name="connsiteX10" fmla="*/ 488864 w 2792161"/>
                    <a:gd name="connsiteY10" fmla="*/ 98620 h 257767"/>
                    <a:gd name="connsiteX11" fmla="*/ 573069 w 2792161"/>
                    <a:gd name="connsiteY11" fmla="*/ 79876 h 257767"/>
                    <a:gd name="connsiteX12" fmla="*/ 775070 w 2792161"/>
                    <a:gd name="connsiteY12" fmla="*/ 37944 h 257767"/>
                    <a:gd name="connsiteX13" fmla="*/ 775133 w 2792161"/>
                    <a:gd name="connsiteY13" fmla="*/ 37931 h 257767"/>
                    <a:gd name="connsiteX14" fmla="*/ 902426 w 2792161"/>
                    <a:gd name="connsiteY14" fmla="*/ 17691 h 257767"/>
                    <a:gd name="connsiteX15" fmla="*/ 940134 w 2792161"/>
                    <a:gd name="connsiteY15" fmla="*/ 13086 h 257767"/>
                    <a:gd name="connsiteX16" fmla="*/ 1035731 w 2792161"/>
                    <a:gd name="connsiteY16" fmla="*/ 3966 h 257767"/>
                    <a:gd name="connsiteX17" fmla="*/ 1074690 w 2792161"/>
                    <a:gd name="connsiteY17" fmla="*/ 1377 h 257767"/>
                    <a:gd name="connsiteX18" fmla="*/ 1204534 w 2792161"/>
                    <a:gd name="connsiteY18" fmla="*/ 0 h 257767"/>
                    <a:gd name="connsiteX19" fmla="*/ 1332622 w 2792161"/>
                    <a:gd name="connsiteY19" fmla="*/ 12220 h 257767"/>
                    <a:gd name="connsiteX20" fmla="*/ 1419184 w 2792161"/>
                    <a:gd name="connsiteY20" fmla="*/ 27111 h 257767"/>
                    <a:gd name="connsiteX21" fmla="*/ 1419235 w 2792161"/>
                    <a:gd name="connsiteY21" fmla="*/ 27120 h 257767"/>
                    <a:gd name="connsiteX22" fmla="*/ 1419286 w 2792161"/>
                    <a:gd name="connsiteY22" fmla="*/ 27133 h 257767"/>
                    <a:gd name="connsiteX23" fmla="*/ 1514261 w 2792161"/>
                    <a:gd name="connsiteY23" fmla="*/ 53288 h 257767"/>
                    <a:gd name="connsiteX24" fmla="*/ 1538179 w 2792161"/>
                    <a:gd name="connsiteY24" fmla="*/ 61211 h 257767"/>
                    <a:gd name="connsiteX25" fmla="*/ 1633883 w 2792161"/>
                    <a:gd name="connsiteY25" fmla="*/ 98599 h 257767"/>
                    <a:gd name="connsiteX26" fmla="*/ 1633936 w 2792161"/>
                    <a:gd name="connsiteY26" fmla="*/ 98620 h 257767"/>
                    <a:gd name="connsiteX27" fmla="*/ 2492737 w 2792161"/>
                    <a:gd name="connsiteY27" fmla="*/ 159310 h 257767"/>
                    <a:gd name="connsiteX28" fmla="*/ 2775547 w 2792161"/>
                    <a:gd name="connsiteY28" fmla="*/ 99353 h 257767"/>
                    <a:gd name="connsiteX29" fmla="*/ 2792161 w 2792161"/>
                    <a:gd name="connsiteY29" fmla="*/ 154806 h 257767"/>
                    <a:gd name="connsiteX30" fmla="*/ 2569897 w 2792161"/>
                    <a:gd name="connsiteY30" fmla="*/ 203811 h 257767"/>
                    <a:gd name="connsiteX31" fmla="*/ 1633937 w 2792161"/>
                    <a:gd name="connsiteY31" fmla="*/ 158101 h 257767"/>
                    <a:gd name="connsiteX32" fmla="*/ 131030 w 2792161"/>
                    <a:gd name="connsiteY32" fmla="*/ 231118 h 257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792161" h="257767">
                      <a:moveTo>
                        <a:pt x="0" y="245817"/>
                      </a:moveTo>
                      <a:lnTo>
                        <a:pt x="3026" y="231275"/>
                      </a:lnTo>
                      <a:lnTo>
                        <a:pt x="16702" y="187055"/>
                      </a:lnTo>
                      <a:lnTo>
                        <a:pt x="23680" y="186453"/>
                      </a:lnTo>
                      <a:lnTo>
                        <a:pt x="46473" y="183307"/>
                      </a:lnTo>
                      <a:lnTo>
                        <a:pt x="59463" y="182068"/>
                      </a:lnTo>
                      <a:lnTo>
                        <a:pt x="85843" y="177874"/>
                      </a:lnTo>
                      <a:lnTo>
                        <a:pt x="131031" y="171637"/>
                      </a:lnTo>
                      <a:lnTo>
                        <a:pt x="160041" y="166076"/>
                      </a:lnTo>
                      <a:lnTo>
                        <a:pt x="202596" y="159310"/>
                      </a:lnTo>
                      <a:cubicBezTo>
                        <a:pt x="298018" y="141777"/>
                        <a:pt x="393442" y="120199"/>
                        <a:pt x="488864" y="98620"/>
                      </a:cubicBezTo>
                      <a:lnTo>
                        <a:pt x="573069" y="79876"/>
                      </a:lnTo>
                      <a:lnTo>
                        <a:pt x="775070" y="37944"/>
                      </a:lnTo>
                      <a:lnTo>
                        <a:pt x="775133" y="37931"/>
                      </a:lnTo>
                      <a:lnTo>
                        <a:pt x="902426" y="17691"/>
                      </a:lnTo>
                      <a:lnTo>
                        <a:pt x="940134" y="13086"/>
                      </a:lnTo>
                      <a:lnTo>
                        <a:pt x="1035731" y="3966"/>
                      </a:lnTo>
                      <a:lnTo>
                        <a:pt x="1074690" y="1377"/>
                      </a:lnTo>
                      <a:lnTo>
                        <a:pt x="1204534" y="0"/>
                      </a:lnTo>
                      <a:lnTo>
                        <a:pt x="1332622" y="12220"/>
                      </a:lnTo>
                      <a:lnTo>
                        <a:pt x="1419184" y="27111"/>
                      </a:lnTo>
                      <a:lnTo>
                        <a:pt x="1419235" y="27120"/>
                      </a:lnTo>
                      <a:lnTo>
                        <a:pt x="1419286" y="27133"/>
                      </a:lnTo>
                      <a:lnTo>
                        <a:pt x="1514261" y="53288"/>
                      </a:lnTo>
                      <a:lnTo>
                        <a:pt x="1538179" y="61211"/>
                      </a:lnTo>
                      <a:lnTo>
                        <a:pt x="1633883" y="98599"/>
                      </a:lnTo>
                      <a:lnTo>
                        <a:pt x="1633936" y="98620"/>
                      </a:lnTo>
                      <a:cubicBezTo>
                        <a:pt x="1920203" y="228091"/>
                        <a:pt x="2206470" y="211907"/>
                        <a:pt x="2492737" y="159310"/>
                      </a:cubicBezTo>
                      <a:lnTo>
                        <a:pt x="2775547" y="99353"/>
                      </a:lnTo>
                      <a:lnTo>
                        <a:pt x="2792161" y="154806"/>
                      </a:lnTo>
                      <a:lnTo>
                        <a:pt x="2569897" y="203811"/>
                      </a:lnTo>
                      <a:cubicBezTo>
                        <a:pt x="2257910" y="267304"/>
                        <a:pt x="1945924" y="299204"/>
                        <a:pt x="1633937" y="158101"/>
                      </a:cubicBezTo>
                      <a:cubicBezTo>
                        <a:pt x="1132969" y="-68473"/>
                        <a:pt x="632000" y="151021"/>
                        <a:pt x="131030" y="2311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C783AA05-E346-432C-B0EE-55DCAD895F02}"/>
                    </a:ext>
                  </a:extLst>
                </p:cNvPr>
                <p:cNvSpPr/>
                <p:nvPr/>
              </p:nvSpPr>
              <p:spPr>
                <a:xfrm rot="5400000">
                  <a:off x="3320433" y="3358228"/>
                  <a:ext cx="2936891" cy="258814"/>
                </a:xfrm>
                <a:custGeom>
                  <a:avLst/>
                  <a:gdLst>
                    <a:gd name="connsiteX0" fmla="*/ 0 w 2936891"/>
                    <a:gd name="connsiteY0" fmla="*/ 4929 h 258814"/>
                    <a:gd name="connsiteX1" fmla="*/ 193620 w 2936891"/>
                    <a:gd name="connsiteY1" fmla="*/ 26650 h 258814"/>
                    <a:gd name="connsiteX2" fmla="*/ 1696526 w 2936891"/>
                    <a:gd name="connsiteY2" fmla="*/ 99667 h 258814"/>
                    <a:gd name="connsiteX3" fmla="*/ 2805813 w 2936891"/>
                    <a:gd name="connsiteY3" fmla="*/ 91583 h 258814"/>
                    <a:gd name="connsiteX4" fmla="*/ 2936891 w 2936891"/>
                    <a:gd name="connsiteY4" fmla="*/ 120072 h 258814"/>
                    <a:gd name="connsiteX5" fmla="*/ 2935118 w 2936891"/>
                    <a:gd name="connsiteY5" fmla="*/ 169527 h 258814"/>
                    <a:gd name="connsiteX6" fmla="*/ 2934118 w 2936891"/>
                    <a:gd name="connsiteY6" fmla="*/ 178763 h 258814"/>
                    <a:gd name="connsiteX7" fmla="*/ 2841596 w 2936891"/>
                    <a:gd name="connsiteY7" fmla="*/ 159148 h 258814"/>
                    <a:gd name="connsiteX8" fmla="*/ 1696525 w 2936891"/>
                    <a:gd name="connsiteY8" fmla="*/ 159148 h 258814"/>
                    <a:gd name="connsiteX9" fmla="*/ 193619 w 2936891"/>
                    <a:gd name="connsiteY9" fmla="*/ 86131 h 258814"/>
                    <a:gd name="connsiteX10" fmla="*/ 2140 w 2936891"/>
                    <a:gd name="connsiteY10" fmla="*/ 64650 h 258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36891" h="258814">
                      <a:moveTo>
                        <a:pt x="0" y="4929"/>
                      </a:moveTo>
                      <a:lnTo>
                        <a:pt x="193620" y="26650"/>
                      </a:lnTo>
                      <a:cubicBezTo>
                        <a:pt x="694589" y="106747"/>
                        <a:pt x="1195558" y="326241"/>
                        <a:pt x="1696526" y="99667"/>
                      </a:cubicBezTo>
                      <a:cubicBezTo>
                        <a:pt x="2066288" y="-67566"/>
                        <a:pt x="2436051" y="8212"/>
                        <a:pt x="2805813" y="91583"/>
                      </a:cubicBezTo>
                      <a:lnTo>
                        <a:pt x="2936891" y="120072"/>
                      </a:lnTo>
                      <a:lnTo>
                        <a:pt x="2935118" y="169527"/>
                      </a:lnTo>
                      <a:lnTo>
                        <a:pt x="2934118" y="178763"/>
                      </a:lnTo>
                      <a:lnTo>
                        <a:pt x="2841596" y="159148"/>
                      </a:lnTo>
                      <a:cubicBezTo>
                        <a:pt x="2459906" y="72834"/>
                        <a:pt x="2078216" y="-13480"/>
                        <a:pt x="1696525" y="159148"/>
                      </a:cubicBezTo>
                      <a:cubicBezTo>
                        <a:pt x="1195556" y="385722"/>
                        <a:pt x="694587" y="166228"/>
                        <a:pt x="193619" y="86131"/>
                      </a:cubicBezTo>
                      <a:lnTo>
                        <a:pt x="2140" y="646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4FD5FAF5-6B5C-4175-813F-A201C883D9CE}"/>
                    </a:ext>
                  </a:extLst>
                </p:cNvPr>
                <p:cNvGrpSpPr/>
                <p:nvPr/>
              </p:nvGrpSpPr>
              <p:grpSpPr>
                <a:xfrm>
                  <a:off x="4493821" y="3209155"/>
                  <a:ext cx="1158162" cy="1041091"/>
                  <a:chOff x="7617127" y="3209155"/>
                  <a:chExt cx="1326905" cy="1041091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2C7D6694-DE81-4D73-8513-647BD5BF7141}"/>
                      </a:ext>
                    </a:extLst>
                  </p:cNvPr>
                  <p:cNvSpPr/>
                  <p:nvPr/>
                </p:nvSpPr>
                <p:spPr>
                  <a:xfrm>
                    <a:off x="7617127" y="3209155"/>
                    <a:ext cx="1326904" cy="1041091"/>
                  </a:xfrm>
                  <a:custGeom>
                    <a:avLst/>
                    <a:gdLst>
                      <a:gd name="connsiteX0" fmla="*/ 679953 w 1326904"/>
                      <a:gd name="connsiteY0" fmla="*/ 0 h 1041091"/>
                      <a:gd name="connsiteX1" fmla="*/ 1326904 w 1326904"/>
                      <a:gd name="connsiteY1" fmla="*/ 524884 h 1041091"/>
                      <a:gd name="connsiteX2" fmla="*/ 679953 w 1326904"/>
                      <a:gd name="connsiteY2" fmla="*/ 1041091 h 1041091"/>
                      <a:gd name="connsiteX3" fmla="*/ 80 w 1326904"/>
                      <a:gd name="connsiteY3" fmla="*/ 752987 h 1041091"/>
                      <a:gd name="connsiteX4" fmla="*/ 1 w 1326904"/>
                      <a:gd name="connsiteY4" fmla="*/ 752896 h 1041091"/>
                      <a:gd name="connsiteX5" fmla="*/ 374403 w 1326904"/>
                      <a:gd name="connsiteY5" fmla="*/ 520546 h 1041091"/>
                      <a:gd name="connsiteX6" fmla="*/ 0 w 1326904"/>
                      <a:gd name="connsiteY6" fmla="*/ 288196 h 1041091"/>
                      <a:gd name="connsiteX7" fmla="*/ 80 w 1326904"/>
                      <a:gd name="connsiteY7" fmla="*/ 288105 h 1041091"/>
                      <a:gd name="connsiteX8" fmla="*/ 679953 w 1326904"/>
                      <a:gd name="connsiteY8" fmla="*/ 0 h 1041091"/>
                      <a:gd name="connsiteX0" fmla="*/ 374403 w 1326904"/>
                      <a:gd name="connsiteY0" fmla="*/ 520546 h 1041091"/>
                      <a:gd name="connsiteX1" fmla="*/ 0 w 1326904"/>
                      <a:gd name="connsiteY1" fmla="*/ 288196 h 1041091"/>
                      <a:gd name="connsiteX2" fmla="*/ 80 w 1326904"/>
                      <a:gd name="connsiteY2" fmla="*/ 288105 h 1041091"/>
                      <a:gd name="connsiteX3" fmla="*/ 679953 w 1326904"/>
                      <a:gd name="connsiteY3" fmla="*/ 0 h 1041091"/>
                      <a:gd name="connsiteX4" fmla="*/ 1326904 w 1326904"/>
                      <a:gd name="connsiteY4" fmla="*/ 524884 h 1041091"/>
                      <a:gd name="connsiteX5" fmla="*/ 679953 w 1326904"/>
                      <a:gd name="connsiteY5" fmla="*/ 1041091 h 1041091"/>
                      <a:gd name="connsiteX6" fmla="*/ 80 w 1326904"/>
                      <a:gd name="connsiteY6" fmla="*/ 752987 h 1041091"/>
                      <a:gd name="connsiteX7" fmla="*/ 1 w 1326904"/>
                      <a:gd name="connsiteY7" fmla="*/ 752896 h 1041091"/>
                      <a:gd name="connsiteX8" fmla="*/ 465843 w 1326904"/>
                      <a:gd name="connsiteY8" fmla="*/ 611986 h 1041091"/>
                      <a:gd name="connsiteX0" fmla="*/ 374403 w 1326904"/>
                      <a:gd name="connsiteY0" fmla="*/ 520546 h 1041091"/>
                      <a:gd name="connsiteX1" fmla="*/ 0 w 1326904"/>
                      <a:gd name="connsiteY1" fmla="*/ 288196 h 1041091"/>
                      <a:gd name="connsiteX2" fmla="*/ 80 w 1326904"/>
                      <a:gd name="connsiteY2" fmla="*/ 288105 h 1041091"/>
                      <a:gd name="connsiteX3" fmla="*/ 679953 w 1326904"/>
                      <a:gd name="connsiteY3" fmla="*/ 0 h 1041091"/>
                      <a:gd name="connsiteX4" fmla="*/ 1326904 w 1326904"/>
                      <a:gd name="connsiteY4" fmla="*/ 524884 h 1041091"/>
                      <a:gd name="connsiteX5" fmla="*/ 679953 w 1326904"/>
                      <a:gd name="connsiteY5" fmla="*/ 1041091 h 1041091"/>
                      <a:gd name="connsiteX6" fmla="*/ 80 w 1326904"/>
                      <a:gd name="connsiteY6" fmla="*/ 752987 h 1041091"/>
                      <a:gd name="connsiteX7" fmla="*/ 1 w 1326904"/>
                      <a:gd name="connsiteY7" fmla="*/ 752896 h 1041091"/>
                      <a:gd name="connsiteX0" fmla="*/ 0 w 1326904"/>
                      <a:gd name="connsiteY0" fmla="*/ 288196 h 1041091"/>
                      <a:gd name="connsiteX1" fmla="*/ 80 w 1326904"/>
                      <a:gd name="connsiteY1" fmla="*/ 288105 h 1041091"/>
                      <a:gd name="connsiteX2" fmla="*/ 679953 w 1326904"/>
                      <a:gd name="connsiteY2" fmla="*/ 0 h 1041091"/>
                      <a:gd name="connsiteX3" fmla="*/ 1326904 w 1326904"/>
                      <a:gd name="connsiteY3" fmla="*/ 524884 h 1041091"/>
                      <a:gd name="connsiteX4" fmla="*/ 679953 w 1326904"/>
                      <a:gd name="connsiteY4" fmla="*/ 1041091 h 1041091"/>
                      <a:gd name="connsiteX5" fmla="*/ 80 w 1326904"/>
                      <a:gd name="connsiteY5" fmla="*/ 752987 h 1041091"/>
                      <a:gd name="connsiteX6" fmla="*/ 1 w 1326904"/>
                      <a:gd name="connsiteY6" fmla="*/ 752896 h 104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26904" h="1041091">
                        <a:moveTo>
                          <a:pt x="0" y="288196"/>
                        </a:moveTo>
                        <a:cubicBezTo>
                          <a:pt x="27" y="288166"/>
                          <a:pt x="53" y="288135"/>
                          <a:pt x="80" y="288105"/>
                        </a:cubicBezTo>
                        <a:cubicBezTo>
                          <a:pt x="147422" y="143127"/>
                          <a:pt x="396942" y="0"/>
                          <a:pt x="679953" y="0"/>
                        </a:cubicBezTo>
                        <a:cubicBezTo>
                          <a:pt x="1132770" y="0"/>
                          <a:pt x="1326904" y="237394"/>
                          <a:pt x="1326904" y="524884"/>
                        </a:cubicBezTo>
                        <a:cubicBezTo>
                          <a:pt x="1326904" y="812373"/>
                          <a:pt x="1132770" y="1041091"/>
                          <a:pt x="679953" y="1041091"/>
                        </a:cubicBezTo>
                        <a:cubicBezTo>
                          <a:pt x="396942" y="1041091"/>
                          <a:pt x="147422" y="897964"/>
                          <a:pt x="80" y="752987"/>
                        </a:cubicBezTo>
                        <a:lnTo>
                          <a:pt x="1" y="752896"/>
                        </a:lnTo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A3815C99-DEF1-4E37-ABBA-9AF27A1CB7B6}"/>
                      </a:ext>
                    </a:extLst>
                  </p:cNvPr>
                  <p:cNvSpPr/>
                  <p:nvPr/>
                </p:nvSpPr>
                <p:spPr>
                  <a:xfrm>
                    <a:off x="8182515" y="3209155"/>
                    <a:ext cx="761517" cy="1041091"/>
                  </a:xfrm>
                  <a:custGeom>
                    <a:avLst/>
                    <a:gdLst>
                      <a:gd name="connsiteX0" fmla="*/ 114566 w 761517"/>
                      <a:gd name="connsiteY0" fmla="*/ 0 h 1041091"/>
                      <a:gd name="connsiteX1" fmla="*/ 761517 w 761517"/>
                      <a:gd name="connsiteY1" fmla="*/ 524884 h 1041091"/>
                      <a:gd name="connsiteX2" fmla="*/ 114566 w 761517"/>
                      <a:gd name="connsiteY2" fmla="*/ 1041091 h 1041091"/>
                      <a:gd name="connsiteX3" fmla="*/ 30736 w 761517"/>
                      <a:gd name="connsiteY3" fmla="*/ 1036938 h 1041091"/>
                      <a:gd name="connsiteX4" fmla="*/ 1414 w 761517"/>
                      <a:gd name="connsiteY4" fmla="*/ 1032655 h 1041091"/>
                      <a:gd name="connsiteX5" fmla="*/ 31073 w 761517"/>
                      <a:gd name="connsiteY5" fmla="*/ 1030702 h 1041091"/>
                      <a:gd name="connsiteX6" fmla="*/ 520217 w 761517"/>
                      <a:gd name="connsiteY6" fmla="*/ 524884 h 1041091"/>
                      <a:gd name="connsiteX7" fmla="*/ 31073 w 761517"/>
                      <a:gd name="connsiteY7" fmla="*/ 10762 h 1041091"/>
                      <a:gd name="connsiteX8" fmla="*/ 0 w 761517"/>
                      <a:gd name="connsiteY8" fmla="*/ 8643 h 1041091"/>
                      <a:gd name="connsiteX9" fmla="*/ 30736 w 761517"/>
                      <a:gd name="connsiteY9" fmla="*/ 4153 h 1041091"/>
                      <a:gd name="connsiteX10" fmla="*/ 114566 w 761517"/>
                      <a:gd name="connsiteY10" fmla="*/ 0 h 104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61517" h="1041091">
                        <a:moveTo>
                          <a:pt x="114566" y="0"/>
                        </a:moveTo>
                        <a:cubicBezTo>
                          <a:pt x="567383" y="0"/>
                          <a:pt x="761517" y="237394"/>
                          <a:pt x="761517" y="524884"/>
                        </a:cubicBezTo>
                        <a:cubicBezTo>
                          <a:pt x="761517" y="812373"/>
                          <a:pt x="567383" y="1041091"/>
                          <a:pt x="114566" y="1041091"/>
                        </a:cubicBezTo>
                        <a:cubicBezTo>
                          <a:pt x="86265" y="1041091"/>
                          <a:pt x="58299" y="1039660"/>
                          <a:pt x="30736" y="1036938"/>
                        </a:cubicBezTo>
                        <a:lnTo>
                          <a:pt x="1414" y="1032655"/>
                        </a:lnTo>
                        <a:lnTo>
                          <a:pt x="31073" y="1030702"/>
                        </a:lnTo>
                        <a:cubicBezTo>
                          <a:pt x="371583" y="982993"/>
                          <a:pt x="520217" y="776437"/>
                          <a:pt x="520217" y="524884"/>
                        </a:cubicBezTo>
                        <a:cubicBezTo>
                          <a:pt x="520217" y="273330"/>
                          <a:pt x="371583" y="60131"/>
                          <a:pt x="31073" y="10762"/>
                        </a:cubicBezTo>
                        <a:lnTo>
                          <a:pt x="0" y="8643"/>
                        </a:lnTo>
                        <a:lnTo>
                          <a:pt x="30736" y="4153"/>
                        </a:lnTo>
                        <a:cubicBezTo>
                          <a:pt x="58299" y="1431"/>
                          <a:pt x="86265" y="0"/>
                          <a:pt x="114566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2BA9AF66-3248-4D66-A573-234753CA3FC8}"/>
                    </a:ext>
                  </a:extLst>
                </p:cNvPr>
                <p:cNvSpPr/>
                <p:nvPr/>
              </p:nvSpPr>
              <p:spPr>
                <a:xfrm>
                  <a:off x="3504716" y="2371883"/>
                  <a:ext cx="869953" cy="2235712"/>
                </a:xfrm>
                <a:custGeom>
                  <a:avLst/>
                  <a:gdLst>
                    <a:gd name="connsiteX0" fmla="*/ 108284 w 869953"/>
                    <a:gd name="connsiteY0" fmla="*/ 0 h 2235712"/>
                    <a:gd name="connsiteX1" fmla="*/ 165483 w 869953"/>
                    <a:gd name="connsiteY1" fmla="*/ 3300 h 2235712"/>
                    <a:gd name="connsiteX2" fmla="*/ 869953 w 869953"/>
                    <a:gd name="connsiteY2" fmla="*/ 1127151 h 2235712"/>
                    <a:gd name="connsiteX3" fmla="*/ 165483 w 869953"/>
                    <a:gd name="connsiteY3" fmla="*/ 2232537 h 2235712"/>
                    <a:gd name="connsiteX4" fmla="*/ 108415 w 869953"/>
                    <a:gd name="connsiteY4" fmla="*/ 2235712 h 2235712"/>
                    <a:gd name="connsiteX5" fmla="*/ 0 w 869953"/>
                    <a:gd name="connsiteY5" fmla="*/ 2165789 h 2235712"/>
                    <a:gd name="connsiteX6" fmla="*/ 60010 w 869953"/>
                    <a:gd name="connsiteY6" fmla="*/ 2169111 h 2235712"/>
                    <a:gd name="connsiteX7" fmla="*/ 816584 w 869953"/>
                    <a:gd name="connsiteY7" fmla="*/ 1126575 h 2235712"/>
                    <a:gd name="connsiteX8" fmla="*/ 60010 w 869953"/>
                    <a:gd name="connsiteY8" fmla="*/ 66517 h 2235712"/>
                    <a:gd name="connsiteX9" fmla="*/ 0 w 869953"/>
                    <a:gd name="connsiteY9" fmla="*/ 69840 h 2235712"/>
                    <a:gd name="connsiteX10" fmla="*/ 108284 w 869953"/>
                    <a:gd name="connsiteY10" fmla="*/ 0 h 2235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69953" h="2235712">
                      <a:moveTo>
                        <a:pt x="108284" y="0"/>
                      </a:moveTo>
                      <a:lnTo>
                        <a:pt x="165483" y="3300"/>
                      </a:lnTo>
                      <a:cubicBezTo>
                        <a:pt x="657233" y="61702"/>
                        <a:pt x="869953" y="547043"/>
                        <a:pt x="869953" y="1127151"/>
                      </a:cubicBezTo>
                      <a:cubicBezTo>
                        <a:pt x="869953" y="1707258"/>
                        <a:pt x="657233" y="2176187"/>
                        <a:pt x="165483" y="2232537"/>
                      </a:cubicBezTo>
                      <a:lnTo>
                        <a:pt x="108415" y="2235712"/>
                      </a:lnTo>
                      <a:lnTo>
                        <a:pt x="0" y="2165789"/>
                      </a:lnTo>
                      <a:lnTo>
                        <a:pt x="60010" y="2169111"/>
                      </a:lnTo>
                      <a:cubicBezTo>
                        <a:pt x="589555" y="2169111"/>
                        <a:pt x="816584" y="1707190"/>
                        <a:pt x="816584" y="1126575"/>
                      </a:cubicBezTo>
                      <a:cubicBezTo>
                        <a:pt x="816584" y="545960"/>
                        <a:pt x="589555" y="66517"/>
                        <a:pt x="60010" y="66517"/>
                      </a:cubicBezTo>
                      <a:lnTo>
                        <a:pt x="0" y="69840"/>
                      </a:lnTo>
                      <a:lnTo>
                        <a:pt x="10828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4A10B9AE-6552-4CBB-BEB0-EEF54A4FA2AB}"/>
                    </a:ext>
                  </a:extLst>
                </p:cNvPr>
                <p:cNvSpPr/>
                <p:nvPr/>
              </p:nvSpPr>
              <p:spPr>
                <a:xfrm>
                  <a:off x="3366321" y="2499360"/>
                  <a:ext cx="831991" cy="1980674"/>
                </a:xfrm>
                <a:custGeom>
                  <a:avLst/>
                  <a:gdLst>
                    <a:gd name="connsiteX0" fmla="*/ 136036 w 831991"/>
                    <a:gd name="connsiteY0" fmla="*/ 0 h 1980674"/>
                    <a:gd name="connsiteX1" fmla="*/ 831991 w 831991"/>
                    <a:gd name="connsiteY1" fmla="*/ 998590 h 1980674"/>
                    <a:gd name="connsiteX2" fmla="*/ 136036 w 831991"/>
                    <a:gd name="connsiteY2" fmla="*/ 1980674 h 1980674"/>
                    <a:gd name="connsiteX3" fmla="*/ 56956 w 831991"/>
                    <a:gd name="connsiteY3" fmla="*/ 1976191 h 1980674"/>
                    <a:gd name="connsiteX4" fmla="*/ 0 w 831991"/>
                    <a:gd name="connsiteY4" fmla="*/ 1931718 h 1980674"/>
                    <a:gd name="connsiteX5" fmla="*/ 59836 w 831991"/>
                    <a:gd name="connsiteY5" fmla="*/ 1934954 h 1980674"/>
                    <a:gd name="connsiteX6" fmla="*/ 755791 w 831991"/>
                    <a:gd name="connsiteY6" fmla="*/ 998209 h 1980674"/>
                    <a:gd name="connsiteX7" fmla="*/ 59836 w 831991"/>
                    <a:gd name="connsiteY7" fmla="*/ 45720 h 1980674"/>
                    <a:gd name="connsiteX8" fmla="*/ 0 w 831991"/>
                    <a:gd name="connsiteY8" fmla="*/ 48956 h 1980674"/>
                    <a:gd name="connsiteX9" fmla="*/ 56956 w 831991"/>
                    <a:gd name="connsiteY9" fmla="*/ 4484 h 1980674"/>
                    <a:gd name="connsiteX10" fmla="*/ 136036 w 831991"/>
                    <a:gd name="connsiteY10" fmla="*/ 0 h 198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991" h="1980674">
                      <a:moveTo>
                        <a:pt x="136036" y="0"/>
                      </a:moveTo>
                      <a:cubicBezTo>
                        <a:pt x="623153" y="0"/>
                        <a:pt x="831991" y="451642"/>
                        <a:pt x="831991" y="998590"/>
                      </a:cubicBezTo>
                      <a:cubicBezTo>
                        <a:pt x="831991" y="1545538"/>
                        <a:pt x="623153" y="1980674"/>
                        <a:pt x="136036" y="1980674"/>
                      </a:cubicBezTo>
                      <a:lnTo>
                        <a:pt x="56956" y="1976191"/>
                      </a:lnTo>
                      <a:lnTo>
                        <a:pt x="0" y="1931718"/>
                      </a:lnTo>
                      <a:lnTo>
                        <a:pt x="59836" y="1934954"/>
                      </a:lnTo>
                      <a:cubicBezTo>
                        <a:pt x="546953" y="1934954"/>
                        <a:pt x="755791" y="1519907"/>
                        <a:pt x="755791" y="998209"/>
                      </a:cubicBezTo>
                      <a:cubicBezTo>
                        <a:pt x="755791" y="476511"/>
                        <a:pt x="546953" y="45720"/>
                        <a:pt x="59836" y="45720"/>
                      </a:cubicBezTo>
                      <a:lnTo>
                        <a:pt x="0" y="48956"/>
                      </a:lnTo>
                      <a:lnTo>
                        <a:pt x="56956" y="4484"/>
                      </a:lnTo>
                      <a:lnTo>
                        <a:pt x="1360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77187D32-959A-48AD-AC6D-481C45526FCF}"/>
                    </a:ext>
                  </a:extLst>
                </p:cNvPr>
                <p:cNvSpPr/>
                <p:nvPr/>
              </p:nvSpPr>
              <p:spPr>
                <a:xfrm>
                  <a:off x="3423277" y="2438400"/>
                  <a:ext cx="898023" cy="2102594"/>
                </a:xfrm>
                <a:custGeom>
                  <a:avLst/>
                  <a:gdLst>
                    <a:gd name="connsiteX0" fmla="*/ 141449 w 898023"/>
                    <a:gd name="connsiteY0" fmla="*/ 0 h 2102594"/>
                    <a:gd name="connsiteX1" fmla="*/ 898023 w 898023"/>
                    <a:gd name="connsiteY1" fmla="*/ 1060058 h 2102594"/>
                    <a:gd name="connsiteX2" fmla="*/ 141449 w 898023"/>
                    <a:gd name="connsiteY2" fmla="*/ 2102594 h 2102594"/>
                    <a:gd name="connsiteX3" fmla="*/ 81439 w 898023"/>
                    <a:gd name="connsiteY3" fmla="*/ 2099272 h 2102594"/>
                    <a:gd name="connsiteX4" fmla="*/ 70642 w 898023"/>
                    <a:gd name="connsiteY4" fmla="*/ 2092308 h 2102594"/>
                    <a:gd name="connsiteX5" fmla="*/ 0 w 898023"/>
                    <a:gd name="connsiteY5" fmla="*/ 2037151 h 2102594"/>
                    <a:gd name="connsiteX6" fmla="*/ 79080 w 898023"/>
                    <a:gd name="connsiteY6" fmla="*/ 2041634 h 2102594"/>
                    <a:gd name="connsiteX7" fmla="*/ 775035 w 898023"/>
                    <a:gd name="connsiteY7" fmla="*/ 1059550 h 2102594"/>
                    <a:gd name="connsiteX8" fmla="*/ 79080 w 898023"/>
                    <a:gd name="connsiteY8" fmla="*/ 60960 h 2102594"/>
                    <a:gd name="connsiteX9" fmla="*/ 0 w 898023"/>
                    <a:gd name="connsiteY9" fmla="*/ 65444 h 2102594"/>
                    <a:gd name="connsiteX10" fmla="*/ 70642 w 898023"/>
                    <a:gd name="connsiteY10" fmla="*/ 10286 h 2102594"/>
                    <a:gd name="connsiteX11" fmla="*/ 81439 w 898023"/>
                    <a:gd name="connsiteY11" fmla="*/ 3323 h 2102594"/>
                    <a:gd name="connsiteX12" fmla="*/ 141449 w 898023"/>
                    <a:gd name="connsiteY12" fmla="*/ 0 h 2102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98023" h="2102594">
                      <a:moveTo>
                        <a:pt x="141449" y="0"/>
                      </a:moveTo>
                      <a:cubicBezTo>
                        <a:pt x="670994" y="0"/>
                        <a:pt x="898023" y="479443"/>
                        <a:pt x="898023" y="1060058"/>
                      </a:cubicBezTo>
                      <a:cubicBezTo>
                        <a:pt x="898023" y="1640673"/>
                        <a:pt x="670994" y="2102594"/>
                        <a:pt x="141449" y="2102594"/>
                      </a:cubicBezTo>
                      <a:lnTo>
                        <a:pt x="81439" y="2099272"/>
                      </a:lnTo>
                      <a:lnTo>
                        <a:pt x="70642" y="2092308"/>
                      </a:lnTo>
                      <a:lnTo>
                        <a:pt x="0" y="2037151"/>
                      </a:lnTo>
                      <a:lnTo>
                        <a:pt x="79080" y="2041634"/>
                      </a:lnTo>
                      <a:cubicBezTo>
                        <a:pt x="566197" y="2041634"/>
                        <a:pt x="775035" y="1606498"/>
                        <a:pt x="775035" y="1059550"/>
                      </a:cubicBezTo>
                      <a:cubicBezTo>
                        <a:pt x="775035" y="512602"/>
                        <a:pt x="566197" y="60960"/>
                        <a:pt x="79080" y="60960"/>
                      </a:cubicBezTo>
                      <a:lnTo>
                        <a:pt x="0" y="65444"/>
                      </a:lnTo>
                      <a:lnTo>
                        <a:pt x="70642" y="10286"/>
                      </a:lnTo>
                      <a:lnTo>
                        <a:pt x="81439" y="3323"/>
                      </a:lnTo>
                      <a:lnTo>
                        <a:pt x="1414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DD0442A0-EC07-411F-98E8-A43E78686A19}"/>
                    </a:ext>
                  </a:extLst>
                </p:cNvPr>
                <p:cNvGrpSpPr/>
                <p:nvPr/>
              </p:nvGrpSpPr>
              <p:grpSpPr>
                <a:xfrm>
                  <a:off x="4227153" y="4793539"/>
                  <a:ext cx="925052" cy="570653"/>
                  <a:chOff x="4227152" y="4737309"/>
                  <a:chExt cx="1016205" cy="626884"/>
                </a:xfrm>
              </p:grpSpPr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EF9FD9AF-3F18-4420-A780-02448CB8AE6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27152" y="4737309"/>
                    <a:ext cx="1016205" cy="473162"/>
                  </a:xfrm>
                  <a:custGeom>
                    <a:avLst/>
                    <a:gdLst>
                      <a:gd name="connsiteX0" fmla="*/ 98422 w 1016205"/>
                      <a:gd name="connsiteY0" fmla="*/ 84044 h 473162"/>
                      <a:gd name="connsiteX1" fmla="*/ 125271 w 1016205"/>
                      <a:gd name="connsiteY1" fmla="*/ 69293 h 473162"/>
                      <a:gd name="connsiteX2" fmla="*/ 494308 w 1016205"/>
                      <a:gd name="connsiteY2" fmla="*/ 0 h 473162"/>
                      <a:gd name="connsiteX3" fmla="*/ 1016205 w 1016205"/>
                      <a:gd name="connsiteY3" fmla="*/ 236581 h 473162"/>
                      <a:gd name="connsiteX4" fmla="*/ 494308 w 1016205"/>
                      <a:gd name="connsiteY4" fmla="*/ 473162 h 473162"/>
                      <a:gd name="connsiteX5" fmla="*/ 13424 w 1016205"/>
                      <a:gd name="connsiteY5" fmla="*/ 328669 h 473162"/>
                      <a:gd name="connsiteX6" fmla="*/ 0 w 1016205"/>
                      <a:gd name="connsiteY6" fmla="*/ 309066 h 473162"/>
                      <a:gd name="connsiteX7" fmla="*/ 324193 w 1016205"/>
                      <a:gd name="connsiteY7" fmla="*/ 262045 h 473162"/>
                      <a:gd name="connsiteX0" fmla="*/ 324193 w 1016205"/>
                      <a:gd name="connsiteY0" fmla="*/ 262045 h 473162"/>
                      <a:gd name="connsiteX1" fmla="*/ 98422 w 1016205"/>
                      <a:gd name="connsiteY1" fmla="*/ 84044 h 473162"/>
                      <a:gd name="connsiteX2" fmla="*/ 125271 w 1016205"/>
                      <a:gd name="connsiteY2" fmla="*/ 69293 h 473162"/>
                      <a:gd name="connsiteX3" fmla="*/ 494308 w 1016205"/>
                      <a:gd name="connsiteY3" fmla="*/ 0 h 473162"/>
                      <a:gd name="connsiteX4" fmla="*/ 1016205 w 1016205"/>
                      <a:gd name="connsiteY4" fmla="*/ 236581 h 473162"/>
                      <a:gd name="connsiteX5" fmla="*/ 494308 w 1016205"/>
                      <a:gd name="connsiteY5" fmla="*/ 473162 h 473162"/>
                      <a:gd name="connsiteX6" fmla="*/ 13424 w 1016205"/>
                      <a:gd name="connsiteY6" fmla="*/ 328669 h 473162"/>
                      <a:gd name="connsiteX7" fmla="*/ 0 w 1016205"/>
                      <a:gd name="connsiteY7" fmla="*/ 309066 h 473162"/>
                      <a:gd name="connsiteX8" fmla="*/ 415633 w 1016205"/>
                      <a:gd name="connsiteY8" fmla="*/ 353485 h 473162"/>
                      <a:gd name="connsiteX0" fmla="*/ 324193 w 1016205"/>
                      <a:gd name="connsiteY0" fmla="*/ 262045 h 473162"/>
                      <a:gd name="connsiteX1" fmla="*/ 98422 w 1016205"/>
                      <a:gd name="connsiteY1" fmla="*/ 84044 h 473162"/>
                      <a:gd name="connsiteX2" fmla="*/ 125271 w 1016205"/>
                      <a:gd name="connsiteY2" fmla="*/ 69293 h 473162"/>
                      <a:gd name="connsiteX3" fmla="*/ 494308 w 1016205"/>
                      <a:gd name="connsiteY3" fmla="*/ 0 h 473162"/>
                      <a:gd name="connsiteX4" fmla="*/ 1016205 w 1016205"/>
                      <a:gd name="connsiteY4" fmla="*/ 236581 h 473162"/>
                      <a:gd name="connsiteX5" fmla="*/ 494308 w 1016205"/>
                      <a:gd name="connsiteY5" fmla="*/ 473162 h 473162"/>
                      <a:gd name="connsiteX6" fmla="*/ 13424 w 1016205"/>
                      <a:gd name="connsiteY6" fmla="*/ 328669 h 473162"/>
                      <a:gd name="connsiteX7" fmla="*/ 0 w 1016205"/>
                      <a:gd name="connsiteY7" fmla="*/ 309066 h 473162"/>
                      <a:gd name="connsiteX0" fmla="*/ 98422 w 1016205"/>
                      <a:gd name="connsiteY0" fmla="*/ 84044 h 473162"/>
                      <a:gd name="connsiteX1" fmla="*/ 125271 w 1016205"/>
                      <a:gd name="connsiteY1" fmla="*/ 69293 h 473162"/>
                      <a:gd name="connsiteX2" fmla="*/ 494308 w 1016205"/>
                      <a:gd name="connsiteY2" fmla="*/ 0 h 473162"/>
                      <a:gd name="connsiteX3" fmla="*/ 1016205 w 1016205"/>
                      <a:gd name="connsiteY3" fmla="*/ 236581 h 473162"/>
                      <a:gd name="connsiteX4" fmla="*/ 494308 w 1016205"/>
                      <a:gd name="connsiteY4" fmla="*/ 473162 h 473162"/>
                      <a:gd name="connsiteX5" fmla="*/ 13424 w 1016205"/>
                      <a:gd name="connsiteY5" fmla="*/ 328669 h 473162"/>
                      <a:gd name="connsiteX6" fmla="*/ 0 w 1016205"/>
                      <a:gd name="connsiteY6" fmla="*/ 309066 h 473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16205" h="473162">
                        <a:moveTo>
                          <a:pt x="98422" y="84044"/>
                        </a:moveTo>
                        <a:lnTo>
                          <a:pt x="125271" y="69293"/>
                        </a:lnTo>
                        <a:cubicBezTo>
                          <a:pt x="219716" y="26480"/>
                          <a:pt x="350190" y="0"/>
                          <a:pt x="494308" y="0"/>
                        </a:cubicBezTo>
                        <a:cubicBezTo>
                          <a:pt x="782544" y="0"/>
                          <a:pt x="1016205" y="105921"/>
                          <a:pt x="1016205" y="236581"/>
                        </a:cubicBezTo>
                        <a:cubicBezTo>
                          <a:pt x="1016205" y="367241"/>
                          <a:pt x="782544" y="473162"/>
                          <a:pt x="494308" y="473162"/>
                        </a:cubicBezTo>
                        <a:cubicBezTo>
                          <a:pt x="278131" y="473162"/>
                          <a:pt x="92653" y="413581"/>
                          <a:pt x="13424" y="328669"/>
                        </a:cubicBezTo>
                        <a:lnTo>
                          <a:pt x="0" y="309066"/>
                        </a:lnTo>
                      </a:path>
                    </a:pathLst>
                  </a:custGeom>
                  <a:solidFill>
                    <a:srgbClr val="FF33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D7ECBC08-E4CB-4FB0-838E-DC1BD655A7B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86829" y="4968786"/>
                    <a:ext cx="300677" cy="395407"/>
                  </a:xfrm>
                  <a:custGeom>
                    <a:avLst/>
                    <a:gdLst>
                      <a:gd name="connsiteX0" fmla="*/ 135355 w 373915"/>
                      <a:gd name="connsiteY0" fmla="*/ 0 h 491719"/>
                      <a:gd name="connsiteX1" fmla="*/ 183822 w 373915"/>
                      <a:gd name="connsiteY1" fmla="*/ 18127 h 491719"/>
                      <a:gd name="connsiteX2" fmla="*/ 373915 w 373915"/>
                      <a:gd name="connsiteY2" fmla="*/ 226163 h 491719"/>
                      <a:gd name="connsiteX3" fmla="*/ 87769 w 373915"/>
                      <a:gd name="connsiteY3" fmla="*/ 470125 h 491719"/>
                      <a:gd name="connsiteX4" fmla="*/ 0 w 373915"/>
                      <a:gd name="connsiteY4" fmla="*/ 491719 h 491719"/>
                      <a:gd name="connsiteX5" fmla="*/ 65888 w 373915"/>
                      <a:gd name="connsiteY5" fmla="*/ 432612 h 491719"/>
                      <a:gd name="connsiteX6" fmla="*/ 176731 w 373915"/>
                      <a:gd name="connsiteY6" fmla="*/ 164030 h 491719"/>
                      <a:gd name="connsiteX7" fmla="*/ 163545 w 373915"/>
                      <a:gd name="connsiteY7" fmla="*/ 67217 h 491719"/>
                      <a:gd name="connsiteX8" fmla="*/ 135355 w 373915"/>
                      <a:gd name="connsiteY8" fmla="*/ 0 h 491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3915" h="491719">
                        <a:moveTo>
                          <a:pt x="135355" y="0"/>
                        </a:moveTo>
                        <a:lnTo>
                          <a:pt x="183822" y="18127"/>
                        </a:lnTo>
                        <a:cubicBezTo>
                          <a:pt x="301271" y="71368"/>
                          <a:pt x="373915" y="144920"/>
                          <a:pt x="373915" y="226163"/>
                        </a:cubicBezTo>
                        <a:cubicBezTo>
                          <a:pt x="373915" y="327717"/>
                          <a:pt x="260409" y="417253"/>
                          <a:pt x="87769" y="470125"/>
                        </a:cubicBezTo>
                        <a:lnTo>
                          <a:pt x="0" y="491719"/>
                        </a:lnTo>
                        <a:lnTo>
                          <a:pt x="65888" y="432612"/>
                        </a:lnTo>
                        <a:cubicBezTo>
                          <a:pt x="135868" y="355944"/>
                          <a:pt x="176731" y="263519"/>
                          <a:pt x="176731" y="164030"/>
                        </a:cubicBezTo>
                        <a:cubicBezTo>
                          <a:pt x="176731" y="130867"/>
                          <a:pt x="172190" y="98488"/>
                          <a:pt x="163545" y="67217"/>
                        </a:cubicBezTo>
                        <a:lnTo>
                          <a:pt x="13535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FBB3C280-4CE9-407B-B7C5-DB52B4AE6064}"/>
                    </a:ext>
                  </a:extLst>
                </p:cNvPr>
                <p:cNvSpPr/>
                <p:nvPr/>
              </p:nvSpPr>
              <p:spPr>
                <a:xfrm rot="900000">
                  <a:off x="3950622" y="1582959"/>
                  <a:ext cx="1689224" cy="616273"/>
                </a:xfrm>
                <a:custGeom>
                  <a:avLst/>
                  <a:gdLst>
                    <a:gd name="connsiteX0" fmla="*/ 710818 w 1689224"/>
                    <a:gd name="connsiteY0" fmla="*/ 36905 h 616273"/>
                    <a:gd name="connsiteX1" fmla="*/ 1027485 w 1689224"/>
                    <a:gd name="connsiteY1" fmla="*/ 0 h 616273"/>
                    <a:gd name="connsiteX2" fmla="*/ 1622878 w 1689224"/>
                    <a:gd name="connsiteY2" fmla="*/ 140194 h 616273"/>
                    <a:gd name="connsiteX3" fmla="*/ 1689224 w 1689224"/>
                    <a:gd name="connsiteY3" fmla="*/ 182391 h 616273"/>
                    <a:gd name="connsiteX4" fmla="*/ 1424203 w 1689224"/>
                    <a:gd name="connsiteY4" fmla="*/ 168689 h 616273"/>
                    <a:gd name="connsiteX5" fmla="*/ 16890 w 1689224"/>
                    <a:gd name="connsiteY5" fmla="*/ 598291 h 616273"/>
                    <a:gd name="connsiteX6" fmla="*/ 0 w 1689224"/>
                    <a:gd name="connsiteY6" fmla="*/ 616273 h 616273"/>
                    <a:gd name="connsiteX7" fmla="*/ 46275 w 1689224"/>
                    <a:gd name="connsiteY7" fmla="*/ 501359 h 616273"/>
                    <a:gd name="connsiteX8" fmla="*/ 710818 w 1689224"/>
                    <a:gd name="connsiteY8" fmla="*/ 36905 h 616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89224" h="616273">
                      <a:moveTo>
                        <a:pt x="710818" y="36905"/>
                      </a:moveTo>
                      <a:cubicBezTo>
                        <a:pt x="810853" y="12921"/>
                        <a:pt x="917212" y="0"/>
                        <a:pt x="1027485" y="0"/>
                      </a:cubicBezTo>
                      <a:cubicBezTo>
                        <a:pt x="1248032" y="0"/>
                        <a:pt x="1452920" y="51683"/>
                        <a:pt x="1622878" y="140194"/>
                      </a:cubicBezTo>
                      <a:lnTo>
                        <a:pt x="1689224" y="182391"/>
                      </a:lnTo>
                      <a:lnTo>
                        <a:pt x="1424203" y="168689"/>
                      </a:lnTo>
                      <a:cubicBezTo>
                        <a:pt x="816506" y="168689"/>
                        <a:pt x="287914" y="342400"/>
                        <a:pt x="16890" y="598291"/>
                      </a:cubicBezTo>
                      <a:lnTo>
                        <a:pt x="0" y="616273"/>
                      </a:lnTo>
                      <a:lnTo>
                        <a:pt x="46275" y="501359"/>
                      </a:lnTo>
                      <a:cubicBezTo>
                        <a:pt x="167520" y="280388"/>
                        <a:pt x="410713" y="108859"/>
                        <a:pt x="710818" y="3690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B34BB39B-244D-4EE3-A7E7-CB3BCC26753B}"/>
                  </a:ext>
                </a:extLst>
              </p:cNvPr>
              <p:cNvSpPr/>
              <p:nvPr/>
            </p:nvSpPr>
            <p:spPr bwMode="auto">
              <a:xfrm>
                <a:off x="1801354" y="3694902"/>
                <a:ext cx="321620" cy="32162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35219820-107D-439E-9502-00B1642B323B}"/>
                </a:ext>
              </a:extLst>
            </p:cNvPr>
            <p:cNvSpPr/>
            <p:nvPr/>
          </p:nvSpPr>
          <p:spPr bwMode="auto">
            <a:xfrm>
              <a:off x="6811644" y="786980"/>
              <a:ext cx="2700301" cy="112088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D2C891D6-1522-4EEF-8B0E-839E99B2F259}"/>
                </a:ext>
              </a:extLst>
            </p:cNvPr>
            <p:cNvSpPr/>
            <p:nvPr/>
          </p:nvSpPr>
          <p:spPr bwMode="auto">
            <a:xfrm rot="6300000">
              <a:off x="7267057" y="-340767"/>
              <a:ext cx="980524" cy="1230338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418001 w 1059772"/>
                <a:gd name="connsiteY13" fmla="*/ 0 h 1319003"/>
                <a:gd name="connsiteX14" fmla="*/ 377203 w 1059772"/>
                <a:gd name="connsiteY14" fmla="*/ 199776 h 1319003"/>
                <a:gd name="connsiteX15" fmla="*/ 391936 w 1059772"/>
                <a:gd name="connsiteY15" fmla="*/ 201350 h 1319003"/>
                <a:gd name="connsiteX16" fmla="*/ 557350 w 1059772"/>
                <a:gd name="connsiteY16" fmla="*/ 265044 h 1319003"/>
                <a:gd name="connsiteX17" fmla="*/ 560026 w 1059772"/>
                <a:gd name="connsiteY17" fmla="*/ 266860 h 1319003"/>
                <a:gd name="connsiteX18" fmla="*/ 562800 w 1059772"/>
                <a:gd name="connsiteY18" fmla="*/ 266131 h 1319003"/>
                <a:gd name="connsiteX19" fmla="*/ 855642 w 1059772"/>
                <a:gd name="connsiteY19" fmla="*/ 276724 h 1319003"/>
                <a:gd name="connsiteX20" fmla="*/ 855383 w 1059772"/>
                <a:gd name="connsiteY20" fmla="*/ 277624 h 1319003"/>
                <a:gd name="connsiteX21" fmla="*/ 865821 w 1059772"/>
                <a:gd name="connsiteY21" fmla="*/ 280552 h 1319003"/>
                <a:gd name="connsiteX22" fmla="*/ 884762 w 1059772"/>
                <a:gd name="connsiteY22" fmla="*/ 290267 h 1319003"/>
                <a:gd name="connsiteX23" fmla="*/ 915874 w 1059772"/>
                <a:gd name="connsiteY23" fmla="*/ 435609 h 1319003"/>
                <a:gd name="connsiteX24" fmla="*/ 809366 w 1059772"/>
                <a:gd name="connsiteY24" fmla="*/ 482036 h 1319003"/>
                <a:gd name="connsiteX25" fmla="*/ 797403 w 1059772"/>
                <a:gd name="connsiteY25" fmla="*/ 478681 h 1319003"/>
                <a:gd name="connsiteX26" fmla="*/ 797313 w 1059772"/>
                <a:gd name="connsiteY26" fmla="*/ 478990 h 1319003"/>
                <a:gd name="connsiteX27" fmla="*/ 538290 w 1059772"/>
                <a:gd name="connsiteY27" fmla="*/ 493051 h 1319003"/>
                <a:gd name="connsiteX28" fmla="*/ 520853 w 1059772"/>
                <a:gd name="connsiteY28" fmla="*/ 501373 h 1319003"/>
                <a:gd name="connsiteX29" fmla="*/ 532491 w 1059772"/>
                <a:gd name="connsiteY29" fmla="*/ 524655 h 1319003"/>
                <a:gd name="connsiteX30" fmla="*/ 918445 w 1059772"/>
                <a:gd name="connsiteY30" fmla="*/ 747102 h 1319003"/>
                <a:gd name="connsiteX31" fmla="*/ 952321 w 1059772"/>
                <a:gd name="connsiteY31" fmla="*/ 744915 h 1319003"/>
                <a:gd name="connsiteX32" fmla="*/ 957900 w 1059772"/>
                <a:gd name="connsiteY32" fmla="*/ 743711 h 1319003"/>
                <a:gd name="connsiteX33" fmla="*/ 976238 w 1059772"/>
                <a:gd name="connsiteY33" fmla="*/ 743391 h 1319003"/>
                <a:gd name="connsiteX34" fmla="*/ 1059495 w 1059772"/>
                <a:gd name="connsiteY34" fmla="*/ 838207 h 1319003"/>
                <a:gd name="connsiteX35" fmla="*/ 980528 w 1059772"/>
                <a:gd name="connsiteY35" fmla="*/ 918221 h 1319003"/>
                <a:gd name="connsiteX36" fmla="*/ 974021 w 1059772"/>
                <a:gd name="connsiteY36" fmla="*/ 918335 h 1319003"/>
                <a:gd name="connsiteX37" fmla="*/ 974030 w 1059772"/>
                <a:gd name="connsiteY37" fmla="*/ 918421 h 1319003"/>
                <a:gd name="connsiteX38" fmla="*/ 922140 w 1059772"/>
                <a:gd name="connsiteY38" fmla="*/ 921771 h 1319003"/>
                <a:gd name="connsiteX39" fmla="*/ 870840 w 1059772"/>
                <a:gd name="connsiteY39" fmla="*/ 920707 h 1319003"/>
                <a:gd name="connsiteX40" fmla="*/ 620068 w 1059772"/>
                <a:gd name="connsiteY40" fmla="*/ 848255 h 1319003"/>
                <a:gd name="connsiteX41" fmla="*/ 589927 w 1059772"/>
                <a:gd name="connsiteY41" fmla="*/ 829677 h 1319003"/>
                <a:gd name="connsiteX42" fmla="*/ 616709 w 1059772"/>
                <a:gd name="connsiteY42" fmla="*/ 854870 h 1319003"/>
                <a:gd name="connsiteX43" fmla="*/ 887630 w 1059772"/>
                <a:gd name="connsiteY43" fmla="*/ 979551 h 1319003"/>
                <a:gd name="connsiteX44" fmla="*/ 887524 w 1059772"/>
                <a:gd name="connsiteY44" fmla="*/ 980266 h 1319003"/>
                <a:gd name="connsiteX45" fmla="*/ 901527 w 1059772"/>
                <a:gd name="connsiteY45" fmla="*/ 981631 h 1319003"/>
                <a:gd name="connsiteX46" fmla="*/ 979852 w 1059772"/>
                <a:gd name="connsiteY46" fmla="*/ 1074589 h 1319003"/>
                <a:gd name="connsiteX47" fmla="*/ 881757 w 1059772"/>
                <a:gd name="connsiteY47" fmla="*/ 1169473 h 1319003"/>
                <a:gd name="connsiteX48" fmla="*/ 861988 w 1059772"/>
                <a:gd name="connsiteY48" fmla="*/ 1167546 h 1319003"/>
                <a:gd name="connsiteX49" fmla="*/ 857645 w 1059772"/>
                <a:gd name="connsiteY49" fmla="*/ 1166242 h 1319003"/>
                <a:gd name="connsiteX50" fmla="*/ 800804 w 1059772"/>
                <a:gd name="connsiteY50" fmla="*/ 1155368 h 1319003"/>
                <a:gd name="connsiteX51" fmla="*/ 449600 w 1059772"/>
                <a:gd name="connsiteY51" fmla="*/ 957070 h 1319003"/>
                <a:gd name="connsiteX52" fmla="*/ 432966 w 1059772"/>
                <a:gd name="connsiteY52" fmla="*/ 938380 h 1319003"/>
                <a:gd name="connsiteX53" fmla="*/ 442381 w 1059772"/>
                <a:gd name="connsiteY53" fmla="*/ 953343 h 1319003"/>
                <a:gd name="connsiteX54" fmla="*/ 634655 w 1059772"/>
                <a:gd name="connsiteY54" fmla="*/ 1125537 h 1319003"/>
                <a:gd name="connsiteX55" fmla="*/ 671306 w 1059772"/>
                <a:gd name="connsiteY55" fmla="*/ 1143091 h 1319003"/>
                <a:gd name="connsiteX56" fmla="*/ 680029 w 1059772"/>
                <a:gd name="connsiteY56" fmla="*/ 1145898 h 1319003"/>
                <a:gd name="connsiteX57" fmla="*/ 733112 w 1059772"/>
                <a:gd name="connsiteY57" fmla="*/ 1228910 h 1319003"/>
                <a:gd name="connsiteX58" fmla="*/ 646199 w 1059772"/>
                <a:gd name="connsiteY58" fmla="*/ 1319003 h 1319003"/>
                <a:gd name="connsiteX59" fmla="*/ 612368 w 1059772"/>
                <a:gd name="connsiteY59" fmla="*/ 1311923 h 1319003"/>
                <a:gd name="connsiteX60" fmla="*/ 608168 w 1059772"/>
                <a:gd name="connsiteY60" fmla="*/ 1309560 h 1319003"/>
                <a:gd name="connsiteX61" fmla="*/ 550918 w 1059772"/>
                <a:gd name="connsiteY61" fmla="*/ 1282139 h 1319003"/>
                <a:gd name="connsiteX62" fmla="*/ 272929 w 1059772"/>
                <a:gd name="connsiteY62" fmla="*/ 1018008 h 1319003"/>
                <a:gd name="connsiteX63" fmla="*/ 263877 w 1059772"/>
                <a:gd name="connsiteY63" fmla="*/ 1001363 h 1319003"/>
                <a:gd name="connsiteX64" fmla="*/ 260179 w 1059772"/>
                <a:gd name="connsiteY64" fmla="*/ 999627 h 1319003"/>
                <a:gd name="connsiteX65" fmla="*/ 265380 w 1059772"/>
                <a:gd name="connsiteY65" fmla="*/ 1016581 h 1319003"/>
                <a:gd name="connsiteX66" fmla="*/ 294131 w 1059772"/>
                <a:gd name="connsiteY66" fmla="*/ 1085202 h 1319003"/>
                <a:gd name="connsiteX67" fmla="*/ 310035 w 1059772"/>
                <a:gd name="connsiteY67" fmla="*/ 1114410 h 1319003"/>
                <a:gd name="connsiteX68" fmla="*/ 312317 w 1059772"/>
                <a:gd name="connsiteY68" fmla="*/ 1117583 h 1319003"/>
                <a:gd name="connsiteX69" fmla="*/ 323049 w 1059772"/>
                <a:gd name="connsiteY69" fmla="*/ 1148551 h 1319003"/>
                <a:gd name="connsiteX70" fmla="*/ 255745 w 1059772"/>
                <a:gd name="connsiteY70" fmla="*/ 1241597 h 1319003"/>
                <a:gd name="connsiteX71" fmla="*/ 231749 w 1059772"/>
                <a:gd name="connsiteY71" fmla="*/ 1241256 h 1319003"/>
                <a:gd name="connsiteX0" fmla="*/ 144406 w 1059772"/>
                <a:gd name="connsiteY0" fmla="*/ 47459 h 1319003"/>
                <a:gd name="connsiteX1" fmla="*/ 418001 w 1059772"/>
                <a:gd name="connsiteY1" fmla="*/ 0 h 1319003"/>
                <a:gd name="connsiteX2" fmla="*/ 377203 w 1059772"/>
                <a:gd name="connsiteY2" fmla="*/ 199776 h 1319003"/>
                <a:gd name="connsiteX3" fmla="*/ 391936 w 1059772"/>
                <a:gd name="connsiteY3" fmla="*/ 201350 h 1319003"/>
                <a:gd name="connsiteX4" fmla="*/ 557350 w 1059772"/>
                <a:gd name="connsiteY4" fmla="*/ 265044 h 1319003"/>
                <a:gd name="connsiteX5" fmla="*/ 560026 w 1059772"/>
                <a:gd name="connsiteY5" fmla="*/ 266860 h 1319003"/>
                <a:gd name="connsiteX6" fmla="*/ 562800 w 1059772"/>
                <a:gd name="connsiteY6" fmla="*/ 266131 h 1319003"/>
                <a:gd name="connsiteX7" fmla="*/ 855642 w 1059772"/>
                <a:gd name="connsiteY7" fmla="*/ 276724 h 1319003"/>
                <a:gd name="connsiteX8" fmla="*/ 855383 w 1059772"/>
                <a:gd name="connsiteY8" fmla="*/ 277624 h 1319003"/>
                <a:gd name="connsiteX9" fmla="*/ 865821 w 1059772"/>
                <a:gd name="connsiteY9" fmla="*/ 280552 h 1319003"/>
                <a:gd name="connsiteX10" fmla="*/ 884762 w 1059772"/>
                <a:gd name="connsiteY10" fmla="*/ 290267 h 1319003"/>
                <a:gd name="connsiteX11" fmla="*/ 915874 w 1059772"/>
                <a:gd name="connsiteY11" fmla="*/ 435609 h 1319003"/>
                <a:gd name="connsiteX12" fmla="*/ 809366 w 1059772"/>
                <a:gd name="connsiteY12" fmla="*/ 482036 h 1319003"/>
                <a:gd name="connsiteX13" fmla="*/ 797403 w 1059772"/>
                <a:gd name="connsiteY13" fmla="*/ 478681 h 1319003"/>
                <a:gd name="connsiteX14" fmla="*/ 797313 w 1059772"/>
                <a:gd name="connsiteY14" fmla="*/ 478990 h 1319003"/>
                <a:gd name="connsiteX15" fmla="*/ 538290 w 1059772"/>
                <a:gd name="connsiteY15" fmla="*/ 493051 h 1319003"/>
                <a:gd name="connsiteX16" fmla="*/ 520853 w 1059772"/>
                <a:gd name="connsiteY16" fmla="*/ 501373 h 1319003"/>
                <a:gd name="connsiteX17" fmla="*/ 532491 w 1059772"/>
                <a:gd name="connsiteY17" fmla="*/ 524655 h 1319003"/>
                <a:gd name="connsiteX18" fmla="*/ 918445 w 1059772"/>
                <a:gd name="connsiteY18" fmla="*/ 747102 h 1319003"/>
                <a:gd name="connsiteX19" fmla="*/ 952321 w 1059772"/>
                <a:gd name="connsiteY19" fmla="*/ 744915 h 1319003"/>
                <a:gd name="connsiteX20" fmla="*/ 957900 w 1059772"/>
                <a:gd name="connsiteY20" fmla="*/ 743711 h 1319003"/>
                <a:gd name="connsiteX21" fmla="*/ 976238 w 1059772"/>
                <a:gd name="connsiteY21" fmla="*/ 743391 h 1319003"/>
                <a:gd name="connsiteX22" fmla="*/ 1059495 w 1059772"/>
                <a:gd name="connsiteY22" fmla="*/ 838207 h 1319003"/>
                <a:gd name="connsiteX23" fmla="*/ 980528 w 1059772"/>
                <a:gd name="connsiteY23" fmla="*/ 918221 h 1319003"/>
                <a:gd name="connsiteX24" fmla="*/ 974021 w 1059772"/>
                <a:gd name="connsiteY24" fmla="*/ 918335 h 1319003"/>
                <a:gd name="connsiteX25" fmla="*/ 974030 w 1059772"/>
                <a:gd name="connsiteY25" fmla="*/ 918421 h 1319003"/>
                <a:gd name="connsiteX26" fmla="*/ 922140 w 1059772"/>
                <a:gd name="connsiteY26" fmla="*/ 921771 h 1319003"/>
                <a:gd name="connsiteX27" fmla="*/ 870840 w 1059772"/>
                <a:gd name="connsiteY27" fmla="*/ 920707 h 1319003"/>
                <a:gd name="connsiteX28" fmla="*/ 620068 w 1059772"/>
                <a:gd name="connsiteY28" fmla="*/ 848255 h 1319003"/>
                <a:gd name="connsiteX29" fmla="*/ 589927 w 1059772"/>
                <a:gd name="connsiteY29" fmla="*/ 829677 h 1319003"/>
                <a:gd name="connsiteX30" fmla="*/ 616709 w 1059772"/>
                <a:gd name="connsiteY30" fmla="*/ 854870 h 1319003"/>
                <a:gd name="connsiteX31" fmla="*/ 887630 w 1059772"/>
                <a:gd name="connsiteY31" fmla="*/ 979551 h 1319003"/>
                <a:gd name="connsiteX32" fmla="*/ 887524 w 1059772"/>
                <a:gd name="connsiteY32" fmla="*/ 980266 h 1319003"/>
                <a:gd name="connsiteX33" fmla="*/ 901527 w 1059772"/>
                <a:gd name="connsiteY33" fmla="*/ 981631 h 1319003"/>
                <a:gd name="connsiteX34" fmla="*/ 979852 w 1059772"/>
                <a:gd name="connsiteY34" fmla="*/ 1074589 h 1319003"/>
                <a:gd name="connsiteX35" fmla="*/ 881757 w 1059772"/>
                <a:gd name="connsiteY35" fmla="*/ 1169473 h 1319003"/>
                <a:gd name="connsiteX36" fmla="*/ 861988 w 1059772"/>
                <a:gd name="connsiteY36" fmla="*/ 1167546 h 1319003"/>
                <a:gd name="connsiteX37" fmla="*/ 857645 w 1059772"/>
                <a:gd name="connsiteY37" fmla="*/ 1166242 h 1319003"/>
                <a:gd name="connsiteX38" fmla="*/ 800804 w 1059772"/>
                <a:gd name="connsiteY38" fmla="*/ 1155368 h 1319003"/>
                <a:gd name="connsiteX39" fmla="*/ 449600 w 1059772"/>
                <a:gd name="connsiteY39" fmla="*/ 957070 h 1319003"/>
                <a:gd name="connsiteX40" fmla="*/ 432966 w 1059772"/>
                <a:gd name="connsiteY40" fmla="*/ 938380 h 1319003"/>
                <a:gd name="connsiteX41" fmla="*/ 442381 w 1059772"/>
                <a:gd name="connsiteY41" fmla="*/ 953343 h 1319003"/>
                <a:gd name="connsiteX42" fmla="*/ 634655 w 1059772"/>
                <a:gd name="connsiteY42" fmla="*/ 1125537 h 1319003"/>
                <a:gd name="connsiteX43" fmla="*/ 671306 w 1059772"/>
                <a:gd name="connsiteY43" fmla="*/ 1143091 h 1319003"/>
                <a:gd name="connsiteX44" fmla="*/ 680029 w 1059772"/>
                <a:gd name="connsiteY44" fmla="*/ 1145898 h 1319003"/>
                <a:gd name="connsiteX45" fmla="*/ 733112 w 1059772"/>
                <a:gd name="connsiteY45" fmla="*/ 1228910 h 1319003"/>
                <a:gd name="connsiteX46" fmla="*/ 646199 w 1059772"/>
                <a:gd name="connsiteY46" fmla="*/ 1319003 h 1319003"/>
                <a:gd name="connsiteX47" fmla="*/ 612368 w 1059772"/>
                <a:gd name="connsiteY47" fmla="*/ 1311923 h 1319003"/>
                <a:gd name="connsiteX48" fmla="*/ 608168 w 1059772"/>
                <a:gd name="connsiteY48" fmla="*/ 1309560 h 1319003"/>
                <a:gd name="connsiteX49" fmla="*/ 550918 w 1059772"/>
                <a:gd name="connsiteY49" fmla="*/ 1282139 h 1319003"/>
                <a:gd name="connsiteX50" fmla="*/ 272929 w 1059772"/>
                <a:gd name="connsiteY50" fmla="*/ 1018008 h 1319003"/>
                <a:gd name="connsiteX51" fmla="*/ 263877 w 1059772"/>
                <a:gd name="connsiteY51" fmla="*/ 1001363 h 1319003"/>
                <a:gd name="connsiteX52" fmla="*/ 260179 w 1059772"/>
                <a:gd name="connsiteY52" fmla="*/ 999627 h 1319003"/>
                <a:gd name="connsiteX53" fmla="*/ 265380 w 1059772"/>
                <a:gd name="connsiteY53" fmla="*/ 1016581 h 1319003"/>
                <a:gd name="connsiteX54" fmla="*/ 294131 w 1059772"/>
                <a:gd name="connsiteY54" fmla="*/ 1085202 h 1319003"/>
                <a:gd name="connsiteX55" fmla="*/ 310035 w 1059772"/>
                <a:gd name="connsiteY55" fmla="*/ 1114410 h 1319003"/>
                <a:gd name="connsiteX56" fmla="*/ 312317 w 1059772"/>
                <a:gd name="connsiteY56" fmla="*/ 1117583 h 1319003"/>
                <a:gd name="connsiteX57" fmla="*/ 323049 w 1059772"/>
                <a:gd name="connsiteY57" fmla="*/ 1148551 h 1319003"/>
                <a:gd name="connsiteX58" fmla="*/ 255745 w 1059772"/>
                <a:gd name="connsiteY58" fmla="*/ 1241597 h 1319003"/>
                <a:gd name="connsiteX59" fmla="*/ 231749 w 1059772"/>
                <a:gd name="connsiteY59" fmla="*/ 1241256 h 1319003"/>
                <a:gd name="connsiteX60" fmla="*/ 175907 w 1059772"/>
                <a:gd name="connsiteY60" fmla="*/ 1201964 h 1319003"/>
                <a:gd name="connsiteX61" fmla="*/ 173033 w 1059772"/>
                <a:gd name="connsiteY61" fmla="*/ 1195732 h 1319003"/>
                <a:gd name="connsiteX62" fmla="*/ 151573 w 1059772"/>
                <a:gd name="connsiteY62" fmla="*/ 1156319 h 1319003"/>
                <a:gd name="connsiteX63" fmla="*/ 75653 w 1059772"/>
                <a:gd name="connsiteY63" fmla="*/ 837558 h 1319003"/>
                <a:gd name="connsiteX64" fmla="*/ 76737 w 1059772"/>
                <a:gd name="connsiteY64" fmla="*/ 798091 h 1319003"/>
                <a:gd name="connsiteX65" fmla="*/ 64179 w 1059772"/>
                <a:gd name="connsiteY65" fmla="*/ 772999 h 1319003"/>
                <a:gd name="connsiteX66" fmla="*/ 24807 w 1059772"/>
                <a:gd name="connsiteY66" fmla="*/ 661975 h 1319003"/>
                <a:gd name="connsiteX67" fmla="*/ 25270 w 1059772"/>
                <a:gd name="connsiteY67" fmla="*/ 319176 h 1319003"/>
                <a:gd name="connsiteX68" fmla="*/ 34629 w 1059772"/>
                <a:gd name="connsiteY68" fmla="*/ 296444 h 1319003"/>
                <a:gd name="connsiteX69" fmla="*/ 13495 w 1059772"/>
                <a:gd name="connsiteY69" fmla="*/ 192959 h 1319003"/>
                <a:gd name="connsiteX70" fmla="*/ 33874 w 1059772"/>
                <a:gd name="connsiteY70" fmla="*/ 163967 h 1319003"/>
                <a:gd name="connsiteX71" fmla="*/ 251571 w 1059772"/>
                <a:gd name="connsiteY71" fmla="*/ 154623 h 1319003"/>
                <a:gd name="connsiteX0" fmla="*/ 144406 w 1059772"/>
                <a:gd name="connsiteY0" fmla="*/ 47459 h 1319003"/>
                <a:gd name="connsiteX1" fmla="*/ 418001 w 1059772"/>
                <a:gd name="connsiteY1" fmla="*/ 0 h 1319003"/>
                <a:gd name="connsiteX2" fmla="*/ 377203 w 1059772"/>
                <a:gd name="connsiteY2" fmla="*/ 199776 h 1319003"/>
                <a:gd name="connsiteX3" fmla="*/ 391936 w 1059772"/>
                <a:gd name="connsiteY3" fmla="*/ 201350 h 1319003"/>
                <a:gd name="connsiteX4" fmla="*/ 557350 w 1059772"/>
                <a:gd name="connsiteY4" fmla="*/ 265044 h 1319003"/>
                <a:gd name="connsiteX5" fmla="*/ 560026 w 1059772"/>
                <a:gd name="connsiteY5" fmla="*/ 266860 h 1319003"/>
                <a:gd name="connsiteX6" fmla="*/ 562800 w 1059772"/>
                <a:gd name="connsiteY6" fmla="*/ 266131 h 1319003"/>
                <a:gd name="connsiteX7" fmla="*/ 855642 w 1059772"/>
                <a:gd name="connsiteY7" fmla="*/ 276724 h 1319003"/>
                <a:gd name="connsiteX8" fmla="*/ 855383 w 1059772"/>
                <a:gd name="connsiteY8" fmla="*/ 277624 h 1319003"/>
                <a:gd name="connsiteX9" fmla="*/ 865821 w 1059772"/>
                <a:gd name="connsiteY9" fmla="*/ 280552 h 1319003"/>
                <a:gd name="connsiteX10" fmla="*/ 884762 w 1059772"/>
                <a:gd name="connsiteY10" fmla="*/ 290267 h 1319003"/>
                <a:gd name="connsiteX11" fmla="*/ 915874 w 1059772"/>
                <a:gd name="connsiteY11" fmla="*/ 435609 h 1319003"/>
                <a:gd name="connsiteX12" fmla="*/ 809366 w 1059772"/>
                <a:gd name="connsiteY12" fmla="*/ 482036 h 1319003"/>
                <a:gd name="connsiteX13" fmla="*/ 797403 w 1059772"/>
                <a:gd name="connsiteY13" fmla="*/ 478681 h 1319003"/>
                <a:gd name="connsiteX14" fmla="*/ 797313 w 1059772"/>
                <a:gd name="connsiteY14" fmla="*/ 478990 h 1319003"/>
                <a:gd name="connsiteX15" fmla="*/ 538290 w 1059772"/>
                <a:gd name="connsiteY15" fmla="*/ 493051 h 1319003"/>
                <a:gd name="connsiteX16" fmla="*/ 520853 w 1059772"/>
                <a:gd name="connsiteY16" fmla="*/ 501373 h 1319003"/>
                <a:gd name="connsiteX17" fmla="*/ 532491 w 1059772"/>
                <a:gd name="connsiteY17" fmla="*/ 524655 h 1319003"/>
                <a:gd name="connsiteX18" fmla="*/ 918445 w 1059772"/>
                <a:gd name="connsiteY18" fmla="*/ 747102 h 1319003"/>
                <a:gd name="connsiteX19" fmla="*/ 952321 w 1059772"/>
                <a:gd name="connsiteY19" fmla="*/ 744915 h 1319003"/>
                <a:gd name="connsiteX20" fmla="*/ 957900 w 1059772"/>
                <a:gd name="connsiteY20" fmla="*/ 743711 h 1319003"/>
                <a:gd name="connsiteX21" fmla="*/ 976238 w 1059772"/>
                <a:gd name="connsiteY21" fmla="*/ 743391 h 1319003"/>
                <a:gd name="connsiteX22" fmla="*/ 1059495 w 1059772"/>
                <a:gd name="connsiteY22" fmla="*/ 838207 h 1319003"/>
                <a:gd name="connsiteX23" fmla="*/ 980528 w 1059772"/>
                <a:gd name="connsiteY23" fmla="*/ 918221 h 1319003"/>
                <a:gd name="connsiteX24" fmla="*/ 974021 w 1059772"/>
                <a:gd name="connsiteY24" fmla="*/ 918335 h 1319003"/>
                <a:gd name="connsiteX25" fmla="*/ 974030 w 1059772"/>
                <a:gd name="connsiteY25" fmla="*/ 918421 h 1319003"/>
                <a:gd name="connsiteX26" fmla="*/ 922140 w 1059772"/>
                <a:gd name="connsiteY26" fmla="*/ 921771 h 1319003"/>
                <a:gd name="connsiteX27" fmla="*/ 870840 w 1059772"/>
                <a:gd name="connsiteY27" fmla="*/ 920707 h 1319003"/>
                <a:gd name="connsiteX28" fmla="*/ 620068 w 1059772"/>
                <a:gd name="connsiteY28" fmla="*/ 848255 h 1319003"/>
                <a:gd name="connsiteX29" fmla="*/ 589927 w 1059772"/>
                <a:gd name="connsiteY29" fmla="*/ 829677 h 1319003"/>
                <a:gd name="connsiteX30" fmla="*/ 616709 w 1059772"/>
                <a:gd name="connsiteY30" fmla="*/ 854870 h 1319003"/>
                <a:gd name="connsiteX31" fmla="*/ 887630 w 1059772"/>
                <a:gd name="connsiteY31" fmla="*/ 979551 h 1319003"/>
                <a:gd name="connsiteX32" fmla="*/ 887524 w 1059772"/>
                <a:gd name="connsiteY32" fmla="*/ 980266 h 1319003"/>
                <a:gd name="connsiteX33" fmla="*/ 901527 w 1059772"/>
                <a:gd name="connsiteY33" fmla="*/ 981631 h 1319003"/>
                <a:gd name="connsiteX34" fmla="*/ 979852 w 1059772"/>
                <a:gd name="connsiteY34" fmla="*/ 1074589 h 1319003"/>
                <a:gd name="connsiteX35" fmla="*/ 881757 w 1059772"/>
                <a:gd name="connsiteY35" fmla="*/ 1169473 h 1319003"/>
                <a:gd name="connsiteX36" fmla="*/ 861988 w 1059772"/>
                <a:gd name="connsiteY36" fmla="*/ 1167546 h 1319003"/>
                <a:gd name="connsiteX37" fmla="*/ 857645 w 1059772"/>
                <a:gd name="connsiteY37" fmla="*/ 1166242 h 1319003"/>
                <a:gd name="connsiteX38" fmla="*/ 800804 w 1059772"/>
                <a:gd name="connsiteY38" fmla="*/ 1155368 h 1319003"/>
                <a:gd name="connsiteX39" fmla="*/ 449600 w 1059772"/>
                <a:gd name="connsiteY39" fmla="*/ 957070 h 1319003"/>
                <a:gd name="connsiteX40" fmla="*/ 432966 w 1059772"/>
                <a:gd name="connsiteY40" fmla="*/ 938380 h 1319003"/>
                <a:gd name="connsiteX41" fmla="*/ 442381 w 1059772"/>
                <a:gd name="connsiteY41" fmla="*/ 953343 h 1319003"/>
                <a:gd name="connsiteX42" fmla="*/ 634655 w 1059772"/>
                <a:gd name="connsiteY42" fmla="*/ 1125537 h 1319003"/>
                <a:gd name="connsiteX43" fmla="*/ 671306 w 1059772"/>
                <a:gd name="connsiteY43" fmla="*/ 1143091 h 1319003"/>
                <a:gd name="connsiteX44" fmla="*/ 680029 w 1059772"/>
                <a:gd name="connsiteY44" fmla="*/ 1145898 h 1319003"/>
                <a:gd name="connsiteX45" fmla="*/ 733112 w 1059772"/>
                <a:gd name="connsiteY45" fmla="*/ 1228910 h 1319003"/>
                <a:gd name="connsiteX46" fmla="*/ 646199 w 1059772"/>
                <a:gd name="connsiteY46" fmla="*/ 1319003 h 1319003"/>
                <a:gd name="connsiteX47" fmla="*/ 612368 w 1059772"/>
                <a:gd name="connsiteY47" fmla="*/ 1311923 h 1319003"/>
                <a:gd name="connsiteX48" fmla="*/ 608168 w 1059772"/>
                <a:gd name="connsiteY48" fmla="*/ 1309560 h 1319003"/>
                <a:gd name="connsiteX49" fmla="*/ 550918 w 1059772"/>
                <a:gd name="connsiteY49" fmla="*/ 1282139 h 1319003"/>
                <a:gd name="connsiteX50" fmla="*/ 272929 w 1059772"/>
                <a:gd name="connsiteY50" fmla="*/ 1018008 h 1319003"/>
                <a:gd name="connsiteX51" fmla="*/ 263877 w 1059772"/>
                <a:gd name="connsiteY51" fmla="*/ 1001363 h 1319003"/>
                <a:gd name="connsiteX52" fmla="*/ 260179 w 1059772"/>
                <a:gd name="connsiteY52" fmla="*/ 999627 h 1319003"/>
                <a:gd name="connsiteX53" fmla="*/ 265380 w 1059772"/>
                <a:gd name="connsiteY53" fmla="*/ 1016581 h 1319003"/>
                <a:gd name="connsiteX54" fmla="*/ 294131 w 1059772"/>
                <a:gd name="connsiteY54" fmla="*/ 1085202 h 1319003"/>
                <a:gd name="connsiteX55" fmla="*/ 310035 w 1059772"/>
                <a:gd name="connsiteY55" fmla="*/ 1114410 h 1319003"/>
                <a:gd name="connsiteX56" fmla="*/ 312317 w 1059772"/>
                <a:gd name="connsiteY56" fmla="*/ 1117583 h 1319003"/>
                <a:gd name="connsiteX57" fmla="*/ 323049 w 1059772"/>
                <a:gd name="connsiteY57" fmla="*/ 1148551 h 1319003"/>
                <a:gd name="connsiteX58" fmla="*/ 255745 w 1059772"/>
                <a:gd name="connsiteY58" fmla="*/ 1241597 h 1319003"/>
                <a:gd name="connsiteX59" fmla="*/ 231749 w 1059772"/>
                <a:gd name="connsiteY59" fmla="*/ 1241256 h 1319003"/>
                <a:gd name="connsiteX60" fmla="*/ 175907 w 1059772"/>
                <a:gd name="connsiteY60" fmla="*/ 1201964 h 1319003"/>
                <a:gd name="connsiteX61" fmla="*/ 173033 w 1059772"/>
                <a:gd name="connsiteY61" fmla="*/ 1195732 h 1319003"/>
                <a:gd name="connsiteX62" fmla="*/ 151573 w 1059772"/>
                <a:gd name="connsiteY62" fmla="*/ 1156319 h 1319003"/>
                <a:gd name="connsiteX63" fmla="*/ 75653 w 1059772"/>
                <a:gd name="connsiteY63" fmla="*/ 837558 h 1319003"/>
                <a:gd name="connsiteX64" fmla="*/ 76737 w 1059772"/>
                <a:gd name="connsiteY64" fmla="*/ 798091 h 1319003"/>
                <a:gd name="connsiteX65" fmla="*/ 64179 w 1059772"/>
                <a:gd name="connsiteY65" fmla="*/ 772999 h 1319003"/>
                <a:gd name="connsiteX66" fmla="*/ 24807 w 1059772"/>
                <a:gd name="connsiteY66" fmla="*/ 661975 h 1319003"/>
                <a:gd name="connsiteX67" fmla="*/ 25270 w 1059772"/>
                <a:gd name="connsiteY67" fmla="*/ 319176 h 1319003"/>
                <a:gd name="connsiteX68" fmla="*/ 34629 w 1059772"/>
                <a:gd name="connsiteY68" fmla="*/ 296444 h 1319003"/>
                <a:gd name="connsiteX69" fmla="*/ 13495 w 1059772"/>
                <a:gd name="connsiteY69" fmla="*/ 192959 h 1319003"/>
                <a:gd name="connsiteX70" fmla="*/ 33874 w 1059772"/>
                <a:gd name="connsiteY70" fmla="*/ 163967 h 1319003"/>
                <a:gd name="connsiteX0" fmla="*/ 418001 w 1059772"/>
                <a:gd name="connsiteY0" fmla="*/ 0 h 1319003"/>
                <a:gd name="connsiteX1" fmla="*/ 377203 w 1059772"/>
                <a:gd name="connsiteY1" fmla="*/ 199776 h 1319003"/>
                <a:gd name="connsiteX2" fmla="*/ 391936 w 1059772"/>
                <a:gd name="connsiteY2" fmla="*/ 201350 h 1319003"/>
                <a:gd name="connsiteX3" fmla="*/ 557350 w 1059772"/>
                <a:gd name="connsiteY3" fmla="*/ 265044 h 1319003"/>
                <a:gd name="connsiteX4" fmla="*/ 560026 w 1059772"/>
                <a:gd name="connsiteY4" fmla="*/ 266860 h 1319003"/>
                <a:gd name="connsiteX5" fmla="*/ 562800 w 1059772"/>
                <a:gd name="connsiteY5" fmla="*/ 266131 h 1319003"/>
                <a:gd name="connsiteX6" fmla="*/ 855642 w 1059772"/>
                <a:gd name="connsiteY6" fmla="*/ 276724 h 1319003"/>
                <a:gd name="connsiteX7" fmla="*/ 855383 w 1059772"/>
                <a:gd name="connsiteY7" fmla="*/ 277624 h 1319003"/>
                <a:gd name="connsiteX8" fmla="*/ 865821 w 1059772"/>
                <a:gd name="connsiteY8" fmla="*/ 280552 h 1319003"/>
                <a:gd name="connsiteX9" fmla="*/ 884762 w 1059772"/>
                <a:gd name="connsiteY9" fmla="*/ 290267 h 1319003"/>
                <a:gd name="connsiteX10" fmla="*/ 915874 w 1059772"/>
                <a:gd name="connsiteY10" fmla="*/ 435609 h 1319003"/>
                <a:gd name="connsiteX11" fmla="*/ 809366 w 1059772"/>
                <a:gd name="connsiteY11" fmla="*/ 482036 h 1319003"/>
                <a:gd name="connsiteX12" fmla="*/ 797403 w 1059772"/>
                <a:gd name="connsiteY12" fmla="*/ 478681 h 1319003"/>
                <a:gd name="connsiteX13" fmla="*/ 797313 w 1059772"/>
                <a:gd name="connsiteY13" fmla="*/ 478990 h 1319003"/>
                <a:gd name="connsiteX14" fmla="*/ 538290 w 1059772"/>
                <a:gd name="connsiteY14" fmla="*/ 493051 h 1319003"/>
                <a:gd name="connsiteX15" fmla="*/ 520853 w 1059772"/>
                <a:gd name="connsiteY15" fmla="*/ 501373 h 1319003"/>
                <a:gd name="connsiteX16" fmla="*/ 532491 w 1059772"/>
                <a:gd name="connsiteY16" fmla="*/ 524655 h 1319003"/>
                <a:gd name="connsiteX17" fmla="*/ 918445 w 1059772"/>
                <a:gd name="connsiteY17" fmla="*/ 747102 h 1319003"/>
                <a:gd name="connsiteX18" fmla="*/ 952321 w 1059772"/>
                <a:gd name="connsiteY18" fmla="*/ 744915 h 1319003"/>
                <a:gd name="connsiteX19" fmla="*/ 957900 w 1059772"/>
                <a:gd name="connsiteY19" fmla="*/ 743711 h 1319003"/>
                <a:gd name="connsiteX20" fmla="*/ 976238 w 1059772"/>
                <a:gd name="connsiteY20" fmla="*/ 743391 h 1319003"/>
                <a:gd name="connsiteX21" fmla="*/ 1059495 w 1059772"/>
                <a:gd name="connsiteY21" fmla="*/ 838207 h 1319003"/>
                <a:gd name="connsiteX22" fmla="*/ 980528 w 1059772"/>
                <a:gd name="connsiteY22" fmla="*/ 918221 h 1319003"/>
                <a:gd name="connsiteX23" fmla="*/ 974021 w 1059772"/>
                <a:gd name="connsiteY23" fmla="*/ 918335 h 1319003"/>
                <a:gd name="connsiteX24" fmla="*/ 974030 w 1059772"/>
                <a:gd name="connsiteY24" fmla="*/ 918421 h 1319003"/>
                <a:gd name="connsiteX25" fmla="*/ 922140 w 1059772"/>
                <a:gd name="connsiteY25" fmla="*/ 921771 h 1319003"/>
                <a:gd name="connsiteX26" fmla="*/ 870840 w 1059772"/>
                <a:gd name="connsiteY26" fmla="*/ 920707 h 1319003"/>
                <a:gd name="connsiteX27" fmla="*/ 620068 w 1059772"/>
                <a:gd name="connsiteY27" fmla="*/ 848255 h 1319003"/>
                <a:gd name="connsiteX28" fmla="*/ 589927 w 1059772"/>
                <a:gd name="connsiteY28" fmla="*/ 829677 h 1319003"/>
                <a:gd name="connsiteX29" fmla="*/ 616709 w 1059772"/>
                <a:gd name="connsiteY29" fmla="*/ 854870 h 1319003"/>
                <a:gd name="connsiteX30" fmla="*/ 887630 w 1059772"/>
                <a:gd name="connsiteY30" fmla="*/ 979551 h 1319003"/>
                <a:gd name="connsiteX31" fmla="*/ 887524 w 1059772"/>
                <a:gd name="connsiteY31" fmla="*/ 980266 h 1319003"/>
                <a:gd name="connsiteX32" fmla="*/ 901527 w 1059772"/>
                <a:gd name="connsiteY32" fmla="*/ 981631 h 1319003"/>
                <a:gd name="connsiteX33" fmla="*/ 979852 w 1059772"/>
                <a:gd name="connsiteY33" fmla="*/ 1074589 h 1319003"/>
                <a:gd name="connsiteX34" fmla="*/ 881757 w 1059772"/>
                <a:gd name="connsiteY34" fmla="*/ 1169473 h 1319003"/>
                <a:gd name="connsiteX35" fmla="*/ 861988 w 1059772"/>
                <a:gd name="connsiteY35" fmla="*/ 1167546 h 1319003"/>
                <a:gd name="connsiteX36" fmla="*/ 857645 w 1059772"/>
                <a:gd name="connsiteY36" fmla="*/ 1166242 h 1319003"/>
                <a:gd name="connsiteX37" fmla="*/ 800804 w 1059772"/>
                <a:gd name="connsiteY37" fmla="*/ 1155368 h 1319003"/>
                <a:gd name="connsiteX38" fmla="*/ 449600 w 1059772"/>
                <a:gd name="connsiteY38" fmla="*/ 957070 h 1319003"/>
                <a:gd name="connsiteX39" fmla="*/ 432966 w 1059772"/>
                <a:gd name="connsiteY39" fmla="*/ 938380 h 1319003"/>
                <a:gd name="connsiteX40" fmla="*/ 442381 w 1059772"/>
                <a:gd name="connsiteY40" fmla="*/ 953343 h 1319003"/>
                <a:gd name="connsiteX41" fmla="*/ 634655 w 1059772"/>
                <a:gd name="connsiteY41" fmla="*/ 1125537 h 1319003"/>
                <a:gd name="connsiteX42" fmla="*/ 671306 w 1059772"/>
                <a:gd name="connsiteY42" fmla="*/ 1143091 h 1319003"/>
                <a:gd name="connsiteX43" fmla="*/ 680029 w 1059772"/>
                <a:gd name="connsiteY43" fmla="*/ 1145898 h 1319003"/>
                <a:gd name="connsiteX44" fmla="*/ 733112 w 1059772"/>
                <a:gd name="connsiteY44" fmla="*/ 1228910 h 1319003"/>
                <a:gd name="connsiteX45" fmla="*/ 646199 w 1059772"/>
                <a:gd name="connsiteY45" fmla="*/ 1319003 h 1319003"/>
                <a:gd name="connsiteX46" fmla="*/ 612368 w 1059772"/>
                <a:gd name="connsiteY46" fmla="*/ 1311923 h 1319003"/>
                <a:gd name="connsiteX47" fmla="*/ 608168 w 1059772"/>
                <a:gd name="connsiteY47" fmla="*/ 1309560 h 1319003"/>
                <a:gd name="connsiteX48" fmla="*/ 550918 w 1059772"/>
                <a:gd name="connsiteY48" fmla="*/ 1282139 h 1319003"/>
                <a:gd name="connsiteX49" fmla="*/ 272929 w 1059772"/>
                <a:gd name="connsiteY49" fmla="*/ 1018008 h 1319003"/>
                <a:gd name="connsiteX50" fmla="*/ 263877 w 1059772"/>
                <a:gd name="connsiteY50" fmla="*/ 1001363 h 1319003"/>
                <a:gd name="connsiteX51" fmla="*/ 260179 w 1059772"/>
                <a:gd name="connsiteY51" fmla="*/ 999627 h 1319003"/>
                <a:gd name="connsiteX52" fmla="*/ 265380 w 1059772"/>
                <a:gd name="connsiteY52" fmla="*/ 1016581 h 1319003"/>
                <a:gd name="connsiteX53" fmla="*/ 294131 w 1059772"/>
                <a:gd name="connsiteY53" fmla="*/ 1085202 h 1319003"/>
                <a:gd name="connsiteX54" fmla="*/ 310035 w 1059772"/>
                <a:gd name="connsiteY54" fmla="*/ 1114410 h 1319003"/>
                <a:gd name="connsiteX55" fmla="*/ 312317 w 1059772"/>
                <a:gd name="connsiteY55" fmla="*/ 1117583 h 1319003"/>
                <a:gd name="connsiteX56" fmla="*/ 323049 w 1059772"/>
                <a:gd name="connsiteY56" fmla="*/ 1148551 h 1319003"/>
                <a:gd name="connsiteX57" fmla="*/ 255745 w 1059772"/>
                <a:gd name="connsiteY57" fmla="*/ 1241597 h 1319003"/>
                <a:gd name="connsiteX58" fmla="*/ 231749 w 1059772"/>
                <a:gd name="connsiteY58" fmla="*/ 1241256 h 1319003"/>
                <a:gd name="connsiteX59" fmla="*/ 175907 w 1059772"/>
                <a:gd name="connsiteY59" fmla="*/ 1201964 h 1319003"/>
                <a:gd name="connsiteX60" fmla="*/ 173033 w 1059772"/>
                <a:gd name="connsiteY60" fmla="*/ 1195732 h 1319003"/>
                <a:gd name="connsiteX61" fmla="*/ 151573 w 1059772"/>
                <a:gd name="connsiteY61" fmla="*/ 1156319 h 1319003"/>
                <a:gd name="connsiteX62" fmla="*/ 75653 w 1059772"/>
                <a:gd name="connsiteY62" fmla="*/ 837558 h 1319003"/>
                <a:gd name="connsiteX63" fmla="*/ 76737 w 1059772"/>
                <a:gd name="connsiteY63" fmla="*/ 798091 h 1319003"/>
                <a:gd name="connsiteX64" fmla="*/ 64179 w 1059772"/>
                <a:gd name="connsiteY64" fmla="*/ 772999 h 1319003"/>
                <a:gd name="connsiteX65" fmla="*/ 24807 w 1059772"/>
                <a:gd name="connsiteY65" fmla="*/ 661975 h 1319003"/>
                <a:gd name="connsiteX66" fmla="*/ 25270 w 1059772"/>
                <a:gd name="connsiteY66" fmla="*/ 319176 h 1319003"/>
                <a:gd name="connsiteX67" fmla="*/ 34629 w 1059772"/>
                <a:gd name="connsiteY67" fmla="*/ 296444 h 1319003"/>
                <a:gd name="connsiteX68" fmla="*/ 13495 w 1059772"/>
                <a:gd name="connsiteY68" fmla="*/ 192959 h 1319003"/>
                <a:gd name="connsiteX69" fmla="*/ 33874 w 1059772"/>
                <a:gd name="connsiteY69" fmla="*/ 163967 h 1319003"/>
                <a:gd name="connsiteX0" fmla="*/ 309081 w 1059772"/>
                <a:gd name="connsiteY0" fmla="*/ 0 h 1483971"/>
                <a:gd name="connsiteX1" fmla="*/ 377203 w 1059772"/>
                <a:gd name="connsiteY1" fmla="*/ 364744 h 1483971"/>
                <a:gd name="connsiteX2" fmla="*/ 391936 w 1059772"/>
                <a:gd name="connsiteY2" fmla="*/ 366318 h 1483971"/>
                <a:gd name="connsiteX3" fmla="*/ 557350 w 1059772"/>
                <a:gd name="connsiteY3" fmla="*/ 430012 h 1483971"/>
                <a:gd name="connsiteX4" fmla="*/ 560026 w 1059772"/>
                <a:gd name="connsiteY4" fmla="*/ 431828 h 1483971"/>
                <a:gd name="connsiteX5" fmla="*/ 562800 w 1059772"/>
                <a:gd name="connsiteY5" fmla="*/ 431099 h 1483971"/>
                <a:gd name="connsiteX6" fmla="*/ 855642 w 1059772"/>
                <a:gd name="connsiteY6" fmla="*/ 441692 h 1483971"/>
                <a:gd name="connsiteX7" fmla="*/ 855383 w 1059772"/>
                <a:gd name="connsiteY7" fmla="*/ 442592 h 1483971"/>
                <a:gd name="connsiteX8" fmla="*/ 865821 w 1059772"/>
                <a:gd name="connsiteY8" fmla="*/ 445520 h 1483971"/>
                <a:gd name="connsiteX9" fmla="*/ 884762 w 1059772"/>
                <a:gd name="connsiteY9" fmla="*/ 455235 h 1483971"/>
                <a:gd name="connsiteX10" fmla="*/ 915874 w 1059772"/>
                <a:gd name="connsiteY10" fmla="*/ 600577 h 1483971"/>
                <a:gd name="connsiteX11" fmla="*/ 809366 w 1059772"/>
                <a:gd name="connsiteY11" fmla="*/ 647004 h 1483971"/>
                <a:gd name="connsiteX12" fmla="*/ 797403 w 1059772"/>
                <a:gd name="connsiteY12" fmla="*/ 643649 h 1483971"/>
                <a:gd name="connsiteX13" fmla="*/ 797313 w 1059772"/>
                <a:gd name="connsiteY13" fmla="*/ 643958 h 1483971"/>
                <a:gd name="connsiteX14" fmla="*/ 538290 w 1059772"/>
                <a:gd name="connsiteY14" fmla="*/ 658019 h 1483971"/>
                <a:gd name="connsiteX15" fmla="*/ 520853 w 1059772"/>
                <a:gd name="connsiteY15" fmla="*/ 666341 h 1483971"/>
                <a:gd name="connsiteX16" fmla="*/ 532491 w 1059772"/>
                <a:gd name="connsiteY16" fmla="*/ 689623 h 1483971"/>
                <a:gd name="connsiteX17" fmla="*/ 918445 w 1059772"/>
                <a:gd name="connsiteY17" fmla="*/ 912070 h 1483971"/>
                <a:gd name="connsiteX18" fmla="*/ 952321 w 1059772"/>
                <a:gd name="connsiteY18" fmla="*/ 909883 h 1483971"/>
                <a:gd name="connsiteX19" fmla="*/ 957900 w 1059772"/>
                <a:gd name="connsiteY19" fmla="*/ 908679 h 1483971"/>
                <a:gd name="connsiteX20" fmla="*/ 976238 w 1059772"/>
                <a:gd name="connsiteY20" fmla="*/ 908359 h 1483971"/>
                <a:gd name="connsiteX21" fmla="*/ 1059495 w 1059772"/>
                <a:gd name="connsiteY21" fmla="*/ 1003175 h 1483971"/>
                <a:gd name="connsiteX22" fmla="*/ 980528 w 1059772"/>
                <a:gd name="connsiteY22" fmla="*/ 1083189 h 1483971"/>
                <a:gd name="connsiteX23" fmla="*/ 974021 w 1059772"/>
                <a:gd name="connsiteY23" fmla="*/ 1083303 h 1483971"/>
                <a:gd name="connsiteX24" fmla="*/ 974030 w 1059772"/>
                <a:gd name="connsiteY24" fmla="*/ 1083389 h 1483971"/>
                <a:gd name="connsiteX25" fmla="*/ 922140 w 1059772"/>
                <a:gd name="connsiteY25" fmla="*/ 1086739 h 1483971"/>
                <a:gd name="connsiteX26" fmla="*/ 870840 w 1059772"/>
                <a:gd name="connsiteY26" fmla="*/ 1085675 h 1483971"/>
                <a:gd name="connsiteX27" fmla="*/ 620068 w 1059772"/>
                <a:gd name="connsiteY27" fmla="*/ 1013223 h 1483971"/>
                <a:gd name="connsiteX28" fmla="*/ 589927 w 1059772"/>
                <a:gd name="connsiteY28" fmla="*/ 994645 h 1483971"/>
                <a:gd name="connsiteX29" fmla="*/ 616709 w 1059772"/>
                <a:gd name="connsiteY29" fmla="*/ 1019838 h 1483971"/>
                <a:gd name="connsiteX30" fmla="*/ 887630 w 1059772"/>
                <a:gd name="connsiteY30" fmla="*/ 1144519 h 1483971"/>
                <a:gd name="connsiteX31" fmla="*/ 887524 w 1059772"/>
                <a:gd name="connsiteY31" fmla="*/ 1145234 h 1483971"/>
                <a:gd name="connsiteX32" fmla="*/ 901527 w 1059772"/>
                <a:gd name="connsiteY32" fmla="*/ 1146599 h 1483971"/>
                <a:gd name="connsiteX33" fmla="*/ 979852 w 1059772"/>
                <a:gd name="connsiteY33" fmla="*/ 1239557 h 1483971"/>
                <a:gd name="connsiteX34" fmla="*/ 881757 w 1059772"/>
                <a:gd name="connsiteY34" fmla="*/ 1334441 h 1483971"/>
                <a:gd name="connsiteX35" fmla="*/ 861988 w 1059772"/>
                <a:gd name="connsiteY35" fmla="*/ 1332514 h 1483971"/>
                <a:gd name="connsiteX36" fmla="*/ 857645 w 1059772"/>
                <a:gd name="connsiteY36" fmla="*/ 1331210 h 1483971"/>
                <a:gd name="connsiteX37" fmla="*/ 800804 w 1059772"/>
                <a:gd name="connsiteY37" fmla="*/ 1320336 h 1483971"/>
                <a:gd name="connsiteX38" fmla="*/ 449600 w 1059772"/>
                <a:gd name="connsiteY38" fmla="*/ 1122038 h 1483971"/>
                <a:gd name="connsiteX39" fmla="*/ 432966 w 1059772"/>
                <a:gd name="connsiteY39" fmla="*/ 1103348 h 1483971"/>
                <a:gd name="connsiteX40" fmla="*/ 442381 w 1059772"/>
                <a:gd name="connsiteY40" fmla="*/ 1118311 h 1483971"/>
                <a:gd name="connsiteX41" fmla="*/ 634655 w 1059772"/>
                <a:gd name="connsiteY41" fmla="*/ 1290505 h 1483971"/>
                <a:gd name="connsiteX42" fmla="*/ 671306 w 1059772"/>
                <a:gd name="connsiteY42" fmla="*/ 1308059 h 1483971"/>
                <a:gd name="connsiteX43" fmla="*/ 680029 w 1059772"/>
                <a:gd name="connsiteY43" fmla="*/ 1310866 h 1483971"/>
                <a:gd name="connsiteX44" fmla="*/ 733112 w 1059772"/>
                <a:gd name="connsiteY44" fmla="*/ 1393878 h 1483971"/>
                <a:gd name="connsiteX45" fmla="*/ 646199 w 1059772"/>
                <a:gd name="connsiteY45" fmla="*/ 1483971 h 1483971"/>
                <a:gd name="connsiteX46" fmla="*/ 612368 w 1059772"/>
                <a:gd name="connsiteY46" fmla="*/ 1476891 h 1483971"/>
                <a:gd name="connsiteX47" fmla="*/ 608168 w 1059772"/>
                <a:gd name="connsiteY47" fmla="*/ 1474528 h 1483971"/>
                <a:gd name="connsiteX48" fmla="*/ 550918 w 1059772"/>
                <a:gd name="connsiteY48" fmla="*/ 1447107 h 1483971"/>
                <a:gd name="connsiteX49" fmla="*/ 272929 w 1059772"/>
                <a:gd name="connsiteY49" fmla="*/ 1182976 h 1483971"/>
                <a:gd name="connsiteX50" fmla="*/ 263877 w 1059772"/>
                <a:gd name="connsiteY50" fmla="*/ 1166331 h 1483971"/>
                <a:gd name="connsiteX51" fmla="*/ 260179 w 1059772"/>
                <a:gd name="connsiteY51" fmla="*/ 1164595 h 1483971"/>
                <a:gd name="connsiteX52" fmla="*/ 265380 w 1059772"/>
                <a:gd name="connsiteY52" fmla="*/ 1181549 h 1483971"/>
                <a:gd name="connsiteX53" fmla="*/ 294131 w 1059772"/>
                <a:gd name="connsiteY53" fmla="*/ 1250170 h 1483971"/>
                <a:gd name="connsiteX54" fmla="*/ 310035 w 1059772"/>
                <a:gd name="connsiteY54" fmla="*/ 1279378 h 1483971"/>
                <a:gd name="connsiteX55" fmla="*/ 312317 w 1059772"/>
                <a:gd name="connsiteY55" fmla="*/ 1282551 h 1483971"/>
                <a:gd name="connsiteX56" fmla="*/ 323049 w 1059772"/>
                <a:gd name="connsiteY56" fmla="*/ 1313519 h 1483971"/>
                <a:gd name="connsiteX57" fmla="*/ 255745 w 1059772"/>
                <a:gd name="connsiteY57" fmla="*/ 1406565 h 1483971"/>
                <a:gd name="connsiteX58" fmla="*/ 231749 w 1059772"/>
                <a:gd name="connsiteY58" fmla="*/ 1406224 h 1483971"/>
                <a:gd name="connsiteX59" fmla="*/ 175907 w 1059772"/>
                <a:gd name="connsiteY59" fmla="*/ 1366932 h 1483971"/>
                <a:gd name="connsiteX60" fmla="*/ 173033 w 1059772"/>
                <a:gd name="connsiteY60" fmla="*/ 1360700 h 1483971"/>
                <a:gd name="connsiteX61" fmla="*/ 151573 w 1059772"/>
                <a:gd name="connsiteY61" fmla="*/ 1321287 h 1483971"/>
                <a:gd name="connsiteX62" fmla="*/ 75653 w 1059772"/>
                <a:gd name="connsiteY62" fmla="*/ 1002526 h 1483971"/>
                <a:gd name="connsiteX63" fmla="*/ 76737 w 1059772"/>
                <a:gd name="connsiteY63" fmla="*/ 963059 h 1483971"/>
                <a:gd name="connsiteX64" fmla="*/ 64179 w 1059772"/>
                <a:gd name="connsiteY64" fmla="*/ 937967 h 1483971"/>
                <a:gd name="connsiteX65" fmla="*/ 24807 w 1059772"/>
                <a:gd name="connsiteY65" fmla="*/ 826943 h 1483971"/>
                <a:gd name="connsiteX66" fmla="*/ 25270 w 1059772"/>
                <a:gd name="connsiteY66" fmla="*/ 484144 h 1483971"/>
                <a:gd name="connsiteX67" fmla="*/ 34629 w 1059772"/>
                <a:gd name="connsiteY67" fmla="*/ 461412 h 1483971"/>
                <a:gd name="connsiteX68" fmla="*/ 13495 w 1059772"/>
                <a:gd name="connsiteY68" fmla="*/ 357927 h 1483971"/>
                <a:gd name="connsiteX69" fmla="*/ 33874 w 1059772"/>
                <a:gd name="connsiteY69" fmla="*/ 328935 h 1483971"/>
                <a:gd name="connsiteX0" fmla="*/ 398449 w 1149140"/>
                <a:gd name="connsiteY0" fmla="*/ 0 h 1483971"/>
                <a:gd name="connsiteX1" fmla="*/ 466571 w 1149140"/>
                <a:gd name="connsiteY1" fmla="*/ 364744 h 1483971"/>
                <a:gd name="connsiteX2" fmla="*/ 481304 w 1149140"/>
                <a:gd name="connsiteY2" fmla="*/ 366318 h 1483971"/>
                <a:gd name="connsiteX3" fmla="*/ 646718 w 1149140"/>
                <a:gd name="connsiteY3" fmla="*/ 430012 h 1483971"/>
                <a:gd name="connsiteX4" fmla="*/ 649394 w 1149140"/>
                <a:gd name="connsiteY4" fmla="*/ 431828 h 1483971"/>
                <a:gd name="connsiteX5" fmla="*/ 652168 w 1149140"/>
                <a:gd name="connsiteY5" fmla="*/ 431099 h 1483971"/>
                <a:gd name="connsiteX6" fmla="*/ 945010 w 1149140"/>
                <a:gd name="connsiteY6" fmla="*/ 441692 h 1483971"/>
                <a:gd name="connsiteX7" fmla="*/ 944751 w 1149140"/>
                <a:gd name="connsiteY7" fmla="*/ 442592 h 1483971"/>
                <a:gd name="connsiteX8" fmla="*/ 955189 w 1149140"/>
                <a:gd name="connsiteY8" fmla="*/ 445520 h 1483971"/>
                <a:gd name="connsiteX9" fmla="*/ 974130 w 1149140"/>
                <a:gd name="connsiteY9" fmla="*/ 455235 h 1483971"/>
                <a:gd name="connsiteX10" fmla="*/ 1005242 w 1149140"/>
                <a:gd name="connsiteY10" fmla="*/ 600577 h 1483971"/>
                <a:gd name="connsiteX11" fmla="*/ 898734 w 1149140"/>
                <a:gd name="connsiteY11" fmla="*/ 647004 h 1483971"/>
                <a:gd name="connsiteX12" fmla="*/ 886771 w 1149140"/>
                <a:gd name="connsiteY12" fmla="*/ 643649 h 1483971"/>
                <a:gd name="connsiteX13" fmla="*/ 886681 w 1149140"/>
                <a:gd name="connsiteY13" fmla="*/ 643958 h 1483971"/>
                <a:gd name="connsiteX14" fmla="*/ 627658 w 1149140"/>
                <a:gd name="connsiteY14" fmla="*/ 658019 h 1483971"/>
                <a:gd name="connsiteX15" fmla="*/ 610221 w 1149140"/>
                <a:gd name="connsiteY15" fmla="*/ 666341 h 1483971"/>
                <a:gd name="connsiteX16" fmla="*/ 621859 w 1149140"/>
                <a:gd name="connsiteY16" fmla="*/ 689623 h 1483971"/>
                <a:gd name="connsiteX17" fmla="*/ 1007813 w 1149140"/>
                <a:gd name="connsiteY17" fmla="*/ 912070 h 1483971"/>
                <a:gd name="connsiteX18" fmla="*/ 1041689 w 1149140"/>
                <a:gd name="connsiteY18" fmla="*/ 909883 h 1483971"/>
                <a:gd name="connsiteX19" fmla="*/ 1047268 w 1149140"/>
                <a:gd name="connsiteY19" fmla="*/ 908679 h 1483971"/>
                <a:gd name="connsiteX20" fmla="*/ 1065606 w 1149140"/>
                <a:gd name="connsiteY20" fmla="*/ 908359 h 1483971"/>
                <a:gd name="connsiteX21" fmla="*/ 1148863 w 1149140"/>
                <a:gd name="connsiteY21" fmla="*/ 1003175 h 1483971"/>
                <a:gd name="connsiteX22" fmla="*/ 1069896 w 1149140"/>
                <a:gd name="connsiteY22" fmla="*/ 1083189 h 1483971"/>
                <a:gd name="connsiteX23" fmla="*/ 1063389 w 1149140"/>
                <a:gd name="connsiteY23" fmla="*/ 1083303 h 1483971"/>
                <a:gd name="connsiteX24" fmla="*/ 1063398 w 1149140"/>
                <a:gd name="connsiteY24" fmla="*/ 1083389 h 1483971"/>
                <a:gd name="connsiteX25" fmla="*/ 1011508 w 1149140"/>
                <a:gd name="connsiteY25" fmla="*/ 1086739 h 1483971"/>
                <a:gd name="connsiteX26" fmla="*/ 960208 w 1149140"/>
                <a:gd name="connsiteY26" fmla="*/ 1085675 h 1483971"/>
                <a:gd name="connsiteX27" fmla="*/ 709436 w 1149140"/>
                <a:gd name="connsiteY27" fmla="*/ 1013223 h 1483971"/>
                <a:gd name="connsiteX28" fmla="*/ 679295 w 1149140"/>
                <a:gd name="connsiteY28" fmla="*/ 994645 h 1483971"/>
                <a:gd name="connsiteX29" fmla="*/ 706077 w 1149140"/>
                <a:gd name="connsiteY29" fmla="*/ 1019838 h 1483971"/>
                <a:gd name="connsiteX30" fmla="*/ 976998 w 1149140"/>
                <a:gd name="connsiteY30" fmla="*/ 1144519 h 1483971"/>
                <a:gd name="connsiteX31" fmla="*/ 976892 w 1149140"/>
                <a:gd name="connsiteY31" fmla="*/ 1145234 h 1483971"/>
                <a:gd name="connsiteX32" fmla="*/ 990895 w 1149140"/>
                <a:gd name="connsiteY32" fmla="*/ 1146599 h 1483971"/>
                <a:gd name="connsiteX33" fmla="*/ 1069220 w 1149140"/>
                <a:gd name="connsiteY33" fmla="*/ 1239557 h 1483971"/>
                <a:gd name="connsiteX34" fmla="*/ 971125 w 1149140"/>
                <a:gd name="connsiteY34" fmla="*/ 1334441 h 1483971"/>
                <a:gd name="connsiteX35" fmla="*/ 951356 w 1149140"/>
                <a:gd name="connsiteY35" fmla="*/ 1332514 h 1483971"/>
                <a:gd name="connsiteX36" fmla="*/ 947013 w 1149140"/>
                <a:gd name="connsiteY36" fmla="*/ 1331210 h 1483971"/>
                <a:gd name="connsiteX37" fmla="*/ 890172 w 1149140"/>
                <a:gd name="connsiteY37" fmla="*/ 1320336 h 1483971"/>
                <a:gd name="connsiteX38" fmla="*/ 538968 w 1149140"/>
                <a:gd name="connsiteY38" fmla="*/ 1122038 h 1483971"/>
                <a:gd name="connsiteX39" fmla="*/ 522334 w 1149140"/>
                <a:gd name="connsiteY39" fmla="*/ 1103348 h 1483971"/>
                <a:gd name="connsiteX40" fmla="*/ 531749 w 1149140"/>
                <a:gd name="connsiteY40" fmla="*/ 1118311 h 1483971"/>
                <a:gd name="connsiteX41" fmla="*/ 724023 w 1149140"/>
                <a:gd name="connsiteY41" fmla="*/ 1290505 h 1483971"/>
                <a:gd name="connsiteX42" fmla="*/ 760674 w 1149140"/>
                <a:gd name="connsiteY42" fmla="*/ 1308059 h 1483971"/>
                <a:gd name="connsiteX43" fmla="*/ 769397 w 1149140"/>
                <a:gd name="connsiteY43" fmla="*/ 1310866 h 1483971"/>
                <a:gd name="connsiteX44" fmla="*/ 822480 w 1149140"/>
                <a:gd name="connsiteY44" fmla="*/ 1393878 h 1483971"/>
                <a:gd name="connsiteX45" fmla="*/ 735567 w 1149140"/>
                <a:gd name="connsiteY45" fmla="*/ 1483971 h 1483971"/>
                <a:gd name="connsiteX46" fmla="*/ 701736 w 1149140"/>
                <a:gd name="connsiteY46" fmla="*/ 1476891 h 1483971"/>
                <a:gd name="connsiteX47" fmla="*/ 697536 w 1149140"/>
                <a:gd name="connsiteY47" fmla="*/ 1474528 h 1483971"/>
                <a:gd name="connsiteX48" fmla="*/ 640286 w 1149140"/>
                <a:gd name="connsiteY48" fmla="*/ 1447107 h 1483971"/>
                <a:gd name="connsiteX49" fmla="*/ 362297 w 1149140"/>
                <a:gd name="connsiteY49" fmla="*/ 1182976 h 1483971"/>
                <a:gd name="connsiteX50" fmla="*/ 353245 w 1149140"/>
                <a:gd name="connsiteY50" fmla="*/ 1166331 h 1483971"/>
                <a:gd name="connsiteX51" fmla="*/ 349547 w 1149140"/>
                <a:gd name="connsiteY51" fmla="*/ 1164595 h 1483971"/>
                <a:gd name="connsiteX52" fmla="*/ 354748 w 1149140"/>
                <a:gd name="connsiteY52" fmla="*/ 1181549 h 1483971"/>
                <a:gd name="connsiteX53" fmla="*/ 383499 w 1149140"/>
                <a:gd name="connsiteY53" fmla="*/ 1250170 h 1483971"/>
                <a:gd name="connsiteX54" fmla="*/ 399403 w 1149140"/>
                <a:gd name="connsiteY54" fmla="*/ 1279378 h 1483971"/>
                <a:gd name="connsiteX55" fmla="*/ 401685 w 1149140"/>
                <a:gd name="connsiteY55" fmla="*/ 1282551 h 1483971"/>
                <a:gd name="connsiteX56" fmla="*/ 412417 w 1149140"/>
                <a:gd name="connsiteY56" fmla="*/ 1313519 h 1483971"/>
                <a:gd name="connsiteX57" fmla="*/ 345113 w 1149140"/>
                <a:gd name="connsiteY57" fmla="*/ 1406565 h 1483971"/>
                <a:gd name="connsiteX58" fmla="*/ 321117 w 1149140"/>
                <a:gd name="connsiteY58" fmla="*/ 1406224 h 1483971"/>
                <a:gd name="connsiteX59" fmla="*/ 265275 w 1149140"/>
                <a:gd name="connsiteY59" fmla="*/ 1366932 h 1483971"/>
                <a:gd name="connsiteX60" fmla="*/ 262401 w 1149140"/>
                <a:gd name="connsiteY60" fmla="*/ 1360700 h 1483971"/>
                <a:gd name="connsiteX61" fmla="*/ 240941 w 1149140"/>
                <a:gd name="connsiteY61" fmla="*/ 1321287 h 1483971"/>
                <a:gd name="connsiteX62" fmla="*/ 165021 w 1149140"/>
                <a:gd name="connsiteY62" fmla="*/ 1002526 h 1483971"/>
                <a:gd name="connsiteX63" fmla="*/ 166105 w 1149140"/>
                <a:gd name="connsiteY63" fmla="*/ 963059 h 1483971"/>
                <a:gd name="connsiteX64" fmla="*/ 153547 w 1149140"/>
                <a:gd name="connsiteY64" fmla="*/ 937967 h 1483971"/>
                <a:gd name="connsiteX65" fmla="*/ 114175 w 1149140"/>
                <a:gd name="connsiteY65" fmla="*/ 826943 h 1483971"/>
                <a:gd name="connsiteX66" fmla="*/ 114638 w 1149140"/>
                <a:gd name="connsiteY66" fmla="*/ 484144 h 1483971"/>
                <a:gd name="connsiteX67" fmla="*/ 123997 w 1149140"/>
                <a:gd name="connsiteY67" fmla="*/ 461412 h 1483971"/>
                <a:gd name="connsiteX68" fmla="*/ 102863 w 1149140"/>
                <a:gd name="connsiteY68" fmla="*/ 357927 h 1483971"/>
                <a:gd name="connsiteX69" fmla="*/ 0 w 1149140"/>
                <a:gd name="connsiteY69" fmla="*/ 214032 h 1483971"/>
                <a:gd name="connsiteX0" fmla="*/ 345000 w 1149140"/>
                <a:gd name="connsiteY0" fmla="*/ 0 h 1441913"/>
                <a:gd name="connsiteX1" fmla="*/ 466571 w 1149140"/>
                <a:gd name="connsiteY1" fmla="*/ 322686 h 1441913"/>
                <a:gd name="connsiteX2" fmla="*/ 481304 w 1149140"/>
                <a:gd name="connsiteY2" fmla="*/ 324260 h 1441913"/>
                <a:gd name="connsiteX3" fmla="*/ 646718 w 1149140"/>
                <a:gd name="connsiteY3" fmla="*/ 387954 h 1441913"/>
                <a:gd name="connsiteX4" fmla="*/ 649394 w 1149140"/>
                <a:gd name="connsiteY4" fmla="*/ 389770 h 1441913"/>
                <a:gd name="connsiteX5" fmla="*/ 652168 w 1149140"/>
                <a:gd name="connsiteY5" fmla="*/ 389041 h 1441913"/>
                <a:gd name="connsiteX6" fmla="*/ 945010 w 1149140"/>
                <a:gd name="connsiteY6" fmla="*/ 399634 h 1441913"/>
                <a:gd name="connsiteX7" fmla="*/ 944751 w 1149140"/>
                <a:gd name="connsiteY7" fmla="*/ 400534 h 1441913"/>
                <a:gd name="connsiteX8" fmla="*/ 955189 w 1149140"/>
                <a:gd name="connsiteY8" fmla="*/ 403462 h 1441913"/>
                <a:gd name="connsiteX9" fmla="*/ 974130 w 1149140"/>
                <a:gd name="connsiteY9" fmla="*/ 413177 h 1441913"/>
                <a:gd name="connsiteX10" fmla="*/ 1005242 w 1149140"/>
                <a:gd name="connsiteY10" fmla="*/ 558519 h 1441913"/>
                <a:gd name="connsiteX11" fmla="*/ 898734 w 1149140"/>
                <a:gd name="connsiteY11" fmla="*/ 604946 h 1441913"/>
                <a:gd name="connsiteX12" fmla="*/ 886771 w 1149140"/>
                <a:gd name="connsiteY12" fmla="*/ 601591 h 1441913"/>
                <a:gd name="connsiteX13" fmla="*/ 886681 w 1149140"/>
                <a:gd name="connsiteY13" fmla="*/ 601900 h 1441913"/>
                <a:gd name="connsiteX14" fmla="*/ 627658 w 1149140"/>
                <a:gd name="connsiteY14" fmla="*/ 615961 h 1441913"/>
                <a:gd name="connsiteX15" fmla="*/ 610221 w 1149140"/>
                <a:gd name="connsiteY15" fmla="*/ 624283 h 1441913"/>
                <a:gd name="connsiteX16" fmla="*/ 621859 w 1149140"/>
                <a:gd name="connsiteY16" fmla="*/ 647565 h 1441913"/>
                <a:gd name="connsiteX17" fmla="*/ 1007813 w 1149140"/>
                <a:gd name="connsiteY17" fmla="*/ 870012 h 1441913"/>
                <a:gd name="connsiteX18" fmla="*/ 1041689 w 1149140"/>
                <a:gd name="connsiteY18" fmla="*/ 867825 h 1441913"/>
                <a:gd name="connsiteX19" fmla="*/ 1047268 w 1149140"/>
                <a:gd name="connsiteY19" fmla="*/ 866621 h 1441913"/>
                <a:gd name="connsiteX20" fmla="*/ 1065606 w 1149140"/>
                <a:gd name="connsiteY20" fmla="*/ 866301 h 1441913"/>
                <a:gd name="connsiteX21" fmla="*/ 1148863 w 1149140"/>
                <a:gd name="connsiteY21" fmla="*/ 961117 h 1441913"/>
                <a:gd name="connsiteX22" fmla="*/ 1069896 w 1149140"/>
                <a:gd name="connsiteY22" fmla="*/ 1041131 h 1441913"/>
                <a:gd name="connsiteX23" fmla="*/ 1063389 w 1149140"/>
                <a:gd name="connsiteY23" fmla="*/ 1041245 h 1441913"/>
                <a:gd name="connsiteX24" fmla="*/ 1063398 w 1149140"/>
                <a:gd name="connsiteY24" fmla="*/ 1041331 h 1441913"/>
                <a:gd name="connsiteX25" fmla="*/ 1011508 w 1149140"/>
                <a:gd name="connsiteY25" fmla="*/ 1044681 h 1441913"/>
                <a:gd name="connsiteX26" fmla="*/ 960208 w 1149140"/>
                <a:gd name="connsiteY26" fmla="*/ 1043617 h 1441913"/>
                <a:gd name="connsiteX27" fmla="*/ 709436 w 1149140"/>
                <a:gd name="connsiteY27" fmla="*/ 971165 h 1441913"/>
                <a:gd name="connsiteX28" fmla="*/ 679295 w 1149140"/>
                <a:gd name="connsiteY28" fmla="*/ 952587 h 1441913"/>
                <a:gd name="connsiteX29" fmla="*/ 706077 w 1149140"/>
                <a:gd name="connsiteY29" fmla="*/ 977780 h 1441913"/>
                <a:gd name="connsiteX30" fmla="*/ 976998 w 1149140"/>
                <a:gd name="connsiteY30" fmla="*/ 1102461 h 1441913"/>
                <a:gd name="connsiteX31" fmla="*/ 976892 w 1149140"/>
                <a:gd name="connsiteY31" fmla="*/ 1103176 h 1441913"/>
                <a:gd name="connsiteX32" fmla="*/ 990895 w 1149140"/>
                <a:gd name="connsiteY32" fmla="*/ 1104541 h 1441913"/>
                <a:gd name="connsiteX33" fmla="*/ 1069220 w 1149140"/>
                <a:gd name="connsiteY33" fmla="*/ 1197499 h 1441913"/>
                <a:gd name="connsiteX34" fmla="*/ 971125 w 1149140"/>
                <a:gd name="connsiteY34" fmla="*/ 1292383 h 1441913"/>
                <a:gd name="connsiteX35" fmla="*/ 951356 w 1149140"/>
                <a:gd name="connsiteY35" fmla="*/ 1290456 h 1441913"/>
                <a:gd name="connsiteX36" fmla="*/ 947013 w 1149140"/>
                <a:gd name="connsiteY36" fmla="*/ 1289152 h 1441913"/>
                <a:gd name="connsiteX37" fmla="*/ 890172 w 1149140"/>
                <a:gd name="connsiteY37" fmla="*/ 1278278 h 1441913"/>
                <a:gd name="connsiteX38" fmla="*/ 538968 w 1149140"/>
                <a:gd name="connsiteY38" fmla="*/ 1079980 h 1441913"/>
                <a:gd name="connsiteX39" fmla="*/ 522334 w 1149140"/>
                <a:gd name="connsiteY39" fmla="*/ 1061290 h 1441913"/>
                <a:gd name="connsiteX40" fmla="*/ 531749 w 1149140"/>
                <a:gd name="connsiteY40" fmla="*/ 1076253 h 1441913"/>
                <a:gd name="connsiteX41" fmla="*/ 724023 w 1149140"/>
                <a:gd name="connsiteY41" fmla="*/ 1248447 h 1441913"/>
                <a:gd name="connsiteX42" fmla="*/ 760674 w 1149140"/>
                <a:gd name="connsiteY42" fmla="*/ 1266001 h 1441913"/>
                <a:gd name="connsiteX43" fmla="*/ 769397 w 1149140"/>
                <a:gd name="connsiteY43" fmla="*/ 1268808 h 1441913"/>
                <a:gd name="connsiteX44" fmla="*/ 822480 w 1149140"/>
                <a:gd name="connsiteY44" fmla="*/ 1351820 h 1441913"/>
                <a:gd name="connsiteX45" fmla="*/ 735567 w 1149140"/>
                <a:gd name="connsiteY45" fmla="*/ 1441913 h 1441913"/>
                <a:gd name="connsiteX46" fmla="*/ 701736 w 1149140"/>
                <a:gd name="connsiteY46" fmla="*/ 1434833 h 1441913"/>
                <a:gd name="connsiteX47" fmla="*/ 697536 w 1149140"/>
                <a:gd name="connsiteY47" fmla="*/ 1432470 h 1441913"/>
                <a:gd name="connsiteX48" fmla="*/ 640286 w 1149140"/>
                <a:gd name="connsiteY48" fmla="*/ 1405049 h 1441913"/>
                <a:gd name="connsiteX49" fmla="*/ 362297 w 1149140"/>
                <a:gd name="connsiteY49" fmla="*/ 1140918 h 1441913"/>
                <a:gd name="connsiteX50" fmla="*/ 353245 w 1149140"/>
                <a:gd name="connsiteY50" fmla="*/ 1124273 h 1441913"/>
                <a:gd name="connsiteX51" fmla="*/ 349547 w 1149140"/>
                <a:gd name="connsiteY51" fmla="*/ 1122537 h 1441913"/>
                <a:gd name="connsiteX52" fmla="*/ 354748 w 1149140"/>
                <a:gd name="connsiteY52" fmla="*/ 1139491 h 1441913"/>
                <a:gd name="connsiteX53" fmla="*/ 383499 w 1149140"/>
                <a:gd name="connsiteY53" fmla="*/ 1208112 h 1441913"/>
                <a:gd name="connsiteX54" fmla="*/ 399403 w 1149140"/>
                <a:gd name="connsiteY54" fmla="*/ 1237320 h 1441913"/>
                <a:gd name="connsiteX55" fmla="*/ 401685 w 1149140"/>
                <a:gd name="connsiteY55" fmla="*/ 1240493 h 1441913"/>
                <a:gd name="connsiteX56" fmla="*/ 412417 w 1149140"/>
                <a:gd name="connsiteY56" fmla="*/ 1271461 h 1441913"/>
                <a:gd name="connsiteX57" fmla="*/ 345113 w 1149140"/>
                <a:gd name="connsiteY57" fmla="*/ 1364507 h 1441913"/>
                <a:gd name="connsiteX58" fmla="*/ 321117 w 1149140"/>
                <a:gd name="connsiteY58" fmla="*/ 1364166 h 1441913"/>
                <a:gd name="connsiteX59" fmla="*/ 265275 w 1149140"/>
                <a:gd name="connsiteY59" fmla="*/ 1324874 h 1441913"/>
                <a:gd name="connsiteX60" fmla="*/ 262401 w 1149140"/>
                <a:gd name="connsiteY60" fmla="*/ 1318642 h 1441913"/>
                <a:gd name="connsiteX61" fmla="*/ 240941 w 1149140"/>
                <a:gd name="connsiteY61" fmla="*/ 1279229 h 1441913"/>
                <a:gd name="connsiteX62" fmla="*/ 165021 w 1149140"/>
                <a:gd name="connsiteY62" fmla="*/ 960468 h 1441913"/>
                <a:gd name="connsiteX63" fmla="*/ 166105 w 1149140"/>
                <a:gd name="connsiteY63" fmla="*/ 921001 h 1441913"/>
                <a:gd name="connsiteX64" fmla="*/ 153547 w 1149140"/>
                <a:gd name="connsiteY64" fmla="*/ 895909 h 1441913"/>
                <a:gd name="connsiteX65" fmla="*/ 114175 w 1149140"/>
                <a:gd name="connsiteY65" fmla="*/ 784885 h 1441913"/>
                <a:gd name="connsiteX66" fmla="*/ 114638 w 1149140"/>
                <a:gd name="connsiteY66" fmla="*/ 442086 h 1441913"/>
                <a:gd name="connsiteX67" fmla="*/ 123997 w 1149140"/>
                <a:gd name="connsiteY67" fmla="*/ 419354 h 1441913"/>
                <a:gd name="connsiteX68" fmla="*/ 102863 w 1149140"/>
                <a:gd name="connsiteY68" fmla="*/ 315869 h 1441913"/>
                <a:gd name="connsiteX69" fmla="*/ 0 w 1149140"/>
                <a:gd name="connsiteY69" fmla="*/ 171974 h 1441913"/>
                <a:gd name="connsiteX0" fmla="*/ 345000 w 1149140"/>
                <a:gd name="connsiteY0" fmla="*/ 0 h 1441913"/>
                <a:gd name="connsiteX1" fmla="*/ 466571 w 1149140"/>
                <a:gd name="connsiteY1" fmla="*/ 322686 h 1441913"/>
                <a:gd name="connsiteX2" fmla="*/ 481304 w 1149140"/>
                <a:gd name="connsiteY2" fmla="*/ 324260 h 1441913"/>
                <a:gd name="connsiteX3" fmla="*/ 646718 w 1149140"/>
                <a:gd name="connsiteY3" fmla="*/ 387954 h 1441913"/>
                <a:gd name="connsiteX4" fmla="*/ 649394 w 1149140"/>
                <a:gd name="connsiteY4" fmla="*/ 389770 h 1441913"/>
                <a:gd name="connsiteX5" fmla="*/ 652168 w 1149140"/>
                <a:gd name="connsiteY5" fmla="*/ 389041 h 1441913"/>
                <a:gd name="connsiteX6" fmla="*/ 945010 w 1149140"/>
                <a:gd name="connsiteY6" fmla="*/ 399634 h 1441913"/>
                <a:gd name="connsiteX7" fmla="*/ 944751 w 1149140"/>
                <a:gd name="connsiteY7" fmla="*/ 400534 h 1441913"/>
                <a:gd name="connsiteX8" fmla="*/ 955189 w 1149140"/>
                <a:gd name="connsiteY8" fmla="*/ 403462 h 1441913"/>
                <a:gd name="connsiteX9" fmla="*/ 974130 w 1149140"/>
                <a:gd name="connsiteY9" fmla="*/ 413177 h 1441913"/>
                <a:gd name="connsiteX10" fmla="*/ 1005242 w 1149140"/>
                <a:gd name="connsiteY10" fmla="*/ 558519 h 1441913"/>
                <a:gd name="connsiteX11" fmla="*/ 898734 w 1149140"/>
                <a:gd name="connsiteY11" fmla="*/ 604946 h 1441913"/>
                <a:gd name="connsiteX12" fmla="*/ 886771 w 1149140"/>
                <a:gd name="connsiteY12" fmla="*/ 601591 h 1441913"/>
                <a:gd name="connsiteX13" fmla="*/ 886681 w 1149140"/>
                <a:gd name="connsiteY13" fmla="*/ 601900 h 1441913"/>
                <a:gd name="connsiteX14" fmla="*/ 627658 w 1149140"/>
                <a:gd name="connsiteY14" fmla="*/ 615961 h 1441913"/>
                <a:gd name="connsiteX15" fmla="*/ 610221 w 1149140"/>
                <a:gd name="connsiteY15" fmla="*/ 624283 h 1441913"/>
                <a:gd name="connsiteX16" fmla="*/ 621859 w 1149140"/>
                <a:gd name="connsiteY16" fmla="*/ 647565 h 1441913"/>
                <a:gd name="connsiteX17" fmla="*/ 1007813 w 1149140"/>
                <a:gd name="connsiteY17" fmla="*/ 870012 h 1441913"/>
                <a:gd name="connsiteX18" fmla="*/ 1041689 w 1149140"/>
                <a:gd name="connsiteY18" fmla="*/ 867825 h 1441913"/>
                <a:gd name="connsiteX19" fmla="*/ 1047268 w 1149140"/>
                <a:gd name="connsiteY19" fmla="*/ 866621 h 1441913"/>
                <a:gd name="connsiteX20" fmla="*/ 1065606 w 1149140"/>
                <a:gd name="connsiteY20" fmla="*/ 866301 h 1441913"/>
                <a:gd name="connsiteX21" fmla="*/ 1148863 w 1149140"/>
                <a:gd name="connsiteY21" fmla="*/ 961117 h 1441913"/>
                <a:gd name="connsiteX22" fmla="*/ 1069896 w 1149140"/>
                <a:gd name="connsiteY22" fmla="*/ 1041131 h 1441913"/>
                <a:gd name="connsiteX23" fmla="*/ 1063389 w 1149140"/>
                <a:gd name="connsiteY23" fmla="*/ 1041245 h 1441913"/>
                <a:gd name="connsiteX24" fmla="*/ 1063398 w 1149140"/>
                <a:gd name="connsiteY24" fmla="*/ 1041331 h 1441913"/>
                <a:gd name="connsiteX25" fmla="*/ 1011508 w 1149140"/>
                <a:gd name="connsiteY25" fmla="*/ 1044681 h 1441913"/>
                <a:gd name="connsiteX26" fmla="*/ 960208 w 1149140"/>
                <a:gd name="connsiteY26" fmla="*/ 1043617 h 1441913"/>
                <a:gd name="connsiteX27" fmla="*/ 709436 w 1149140"/>
                <a:gd name="connsiteY27" fmla="*/ 971165 h 1441913"/>
                <a:gd name="connsiteX28" fmla="*/ 679295 w 1149140"/>
                <a:gd name="connsiteY28" fmla="*/ 952587 h 1441913"/>
                <a:gd name="connsiteX29" fmla="*/ 706077 w 1149140"/>
                <a:gd name="connsiteY29" fmla="*/ 977780 h 1441913"/>
                <a:gd name="connsiteX30" fmla="*/ 976998 w 1149140"/>
                <a:gd name="connsiteY30" fmla="*/ 1102461 h 1441913"/>
                <a:gd name="connsiteX31" fmla="*/ 976892 w 1149140"/>
                <a:gd name="connsiteY31" fmla="*/ 1103176 h 1441913"/>
                <a:gd name="connsiteX32" fmla="*/ 990895 w 1149140"/>
                <a:gd name="connsiteY32" fmla="*/ 1104541 h 1441913"/>
                <a:gd name="connsiteX33" fmla="*/ 1069220 w 1149140"/>
                <a:gd name="connsiteY33" fmla="*/ 1197499 h 1441913"/>
                <a:gd name="connsiteX34" fmla="*/ 971125 w 1149140"/>
                <a:gd name="connsiteY34" fmla="*/ 1292383 h 1441913"/>
                <a:gd name="connsiteX35" fmla="*/ 951356 w 1149140"/>
                <a:gd name="connsiteY35" fmla="*/ 1290456 h 1441913"/>
                <a:gd name="connsiteX36" fmla="*/ 947013 w 1149140"/>
                <a:gd name="connsiteY36" fmla="*/ 1289152 h 1441913"/>
                <a:gd name="connsiteX37" fmla="*/ 890172 w 1149140"/>
                <a:gd name="connsiteY37" fmla="*/ 1278278 h 1441913"/>
                <a:gd name="connsiteX38" fmla="*/ 538968 w 1149140"/>
                <a:gd name="connsiteY38" fmla="*/ 1079980 h 1441913"/>
                <a:gd name="connsiteX39" fmla="*/ 522334 w 1149140"/>
                <a:gd name="connsiteY39" fmla="*/ 1061290 h 1441913"/>
                <a:gd name="connsiteX40" fmla="*/ 531749 w 1149140"/>
                <a:gd name="connsiteY40" fmla="*/ 1076253 h 1441913"/>
                <a:gd name="connsiteX41" fmla="*/ 724023 w 1149140"/>
                <a:gd name="connsiteY41" fmla="*/ 1248447 h 1441913"/>
                <a:gd name="connsiteX42" fmla="*/ 760674 w 1149140"/>
                <a:gd name="connsiteY42" fmla="*/ 1266001 h 1441913"/>
                <a:gd name="connsiteX43" fmla="*/ 769397 w 1149140"/>
                <a:gd name="connsiteY43" fmla="*/ 1268808 h 1441913"/>
                <a:gd name="connsiteX44" fmla="*/ 822480 w 1149140"/>
                <a:gd name="connsiteY44" fmla="*/ 1351820 h 1441913"/>
                <a:gd name="connsiteX45" fmla="*/ 735567 w 1149140"/>
                <a:gd name="connsiteY45" fmla="*/ 1441913 h 1441913"/>
                <a:gd name="connsiteX46" fmla="*/ 701736 w 1149140"/>
                <a:gd name="connsiteY46" fmla="*/ 1434833 h 1441913"/>
                <a:gd name="connsiteX47" fmla="*/ 697536 w 1149140"/>
                <a:gd name="connsiteY47" fmla="*/ 1432470 h 1441913"/>
                <a:gd name="connsiteX48" fmla="*/ 640286 w 1149140"/>
                <a:gd name="connsiteY48" fmla="*/ 1405049 h 1441913"/>
                <a:gd name="connsiteX49" fmla="*/ 362297 w 1149140"/>
                <a:gd name="connsiteY49" fmla="*/ 1140918 h 1441913"/>
                <a:gd name="connsiteX50" fmla="*/ 353245 w 1149140"/>
                <a:gd name="connsiteY50" fmla="*/ 1124273 h 1441913"/>
                <a:gd name="connsiteX51" fmla="*/ 349547 w 1149140"/>
                <a:gd name="connsiteY51" fmla="*/ 1122537 h 1441913"/>
                <a:gd name="connsiteX52" fmla="*/ 354748 w 1149140"/>
                <a:gd name="connsiteY52" fmla="*/ 1139491 h 1441913"/>
                <a:gd name="connsiteX53" fmla="*/ 383499 w 1149140"/>
                <a:gd name="connsiteY53" fmla="*/ 1208112 h 1441913"/>
                <a:gd name="connsiteX54" fmla="*/ 399403 w 1149140"/>
                <a:gd name="connsiteY54" fmla="*/ 1237320 h 1441913"/>
                <a:gd name="connsiteX55" fmla="*/ 401685 w 1149140"/>
                <a:gd name="connsiteY55" fmla="*/ 1240493 h 1441913"/>
                <a:gd name="connsiteX56" fmla="*/ 412417 w 1149140"/>
                <a:gd name="connsiteY56" fmla="*/ 1271461 h 1441913"/>
                <a:gd name="connsiteX57" fmla="*/ 345113 w 1149140"/>
                <a:gd name="connsiteY57" fmla="*/ 1364507 h 1441913"/>
                <a:gd name="connsiteX58" fmla="*/ 321117 w 1149140"/>
                <a:gd name="connsiteY58" fmla="*/ 1364166 h 1441913"/>
                <a:gd name="connsiteX59" fmla="*/ 265275 w 1149140"/>
                <a:gd name="connsiteY59" fmla="*/ 1324874 h 1441913"/>
                <a:gd name="connsiteX60" fmla="*/ 262401 w 1149140"/>
                <a:gd name="connsiteY60" fmla="*/ 1318642 h 1441913"/>
                <a:gd name="connsiteX61" fmla="*/ 240941 w 1149140"/>
                <a:gd name="connsiteY61" fmla="*/ 1279229 h 1441913"/>
                <a:gd name="connsiteX62" fmla="*/ 165021 w 1149140"/>
                <a:gd name="connsiteY62" fmla="*/ 960468 h 1441913"/>
                <a:gd name="connsiteX63" fmla="*/ 166105 w 1149140"/>
                <a:gd name="connsiteY63" fmla="*/ 921001 h 1441913"/>
                <a:gd name="connsiteX64" fmla="*/ 153547 w 1149140"/>
                <a:gd name="connsiteY64" fmla="*/ 895909 h 1441913"/>
                <a:gd name="connsiteX65" fmla="*/ 114175 w 1149140"/>
                <a:gd name="connsiteY65" fmla="*/ 784885 h 1441913"/>
                <a:gd name="connsiteX66" fmla="*/ 114638 w 1149140"/>
                <a:gd name="connsiteY66" fmla="*/ 442086 h 1441913"/>
                <a:gd name="connsiteX67" fmla="*/ 123997 w 1149140"/>
                <a:gd name="connsiteY67" fmla="*/ 419354 h 1441913"/>
                <a:gd name="connsiteX68" fmla="*/ 0 w 1149140"/>
                <a:gd name="connsiteY68" fmla="*/ 171974 h 1441913"/>
                <a:gd name="connsiteX0" fmla="*/ 345000 w 1149140"/>
                <a:gd name="connsiteY0" fmla="*/ 0 h 1441913"/>
                <a:gd name="connsiteX1" fmla="*/ 466571 w 1149140"/>
                <a:gd name="connsiteY1" fmla="*/ 322686 h 1441913"/>
                <a:gd name="connsiteX2" fmla="*/ 481304 w 1149140"/>
                <a:gd name="connsiteY2" fmla="*/ 324260 h 1441913"/>
                <a:gd name="connsiteX3" fmla="*/ 646718 w 1149140"/>
                <a:gd name="connsiteY3" fmla="*/ 387954 h 1441913"/>
                <a:gd name="connsiteX4" fmla="*/ 649394 w 1149140"/>
                <a:gd name="connsiteY4" fmla="*/ 389770 h 1441913"/>
                <a:gd name="connsiteX5" fmla="*/ 652168 w 1149140"/>
                <a:gd name="connsiteY5" fmla="*/ 389041 h 1441913"/>
                <a:gd name="connsiteX6" fmla="*/ 945010 w 1149140"/>
                <a:gd name="connsiteY6" fmla="*/ 399634 h 1441913"/>
                <a:gd name="connsiteX7" fmla="*/ 944751 w 1149140"/>
                <a:gd name="connsiteY7" fmla="*/ 400534 h 1441913"/>
                <a:gd name="connsiteX8" fmla="*/ 955189 w 1149140"/>
                <a:gd name="connsiteY8" fmla="*/ 403462 h 1441913"/>
                <a:gd name="connsiteX9" fmla="*/ 974130 w 1149140"/>
                <a:gd name="connsiteY9" fmla="*/ 413177 h 1441913"/>
                <a:gd name="connsiteX10" fmla="*/ 1005242 w 1149140"/>
                <a:gd name="connsiteY10" fmla="*/ 558519 h 1441913"/>
                <a:gd name="connsiteX11" fmla="*/ 898734 w 1149140"/>
                <a:gd name="connsiteY11" fmla="*/ 604946 h 1441913"/>
                <a:gd name="connsiteX12" fmla="*/ 886771 w 1149140"/>
                <a:gd name="connsiteY12" fmla="*/ 601591 h 1441913"/>
                <a:gd name="connsiteX13" fmla="*/ 886681 w 1149140"/>
                <a:gd name="connsiteY13" fmla="*/ 601900 h 1441913"/>
                <a:gd name="connsiteX14" fmla="*/ 627658 w 1149140"/>
                <a:gd name="connsiteY14" fmla="*/ 615961 h 1441913"/>
                <a:gd name="connsiteX15" fmla="*/ 610221 w 1149140"/>
                <a:gd name="connsiteY15" fmla="*/ 624283 h 1441913"/>
                <a:gd name="connsiteX16" fmla="*/ 621859 w 1149140"/>
                <a:gd name="connsiteY16" fmla="*/ 647565 h 1441913"/>
                <a:gd name="connsiteX17" fmla="*/ 1007813 w 1149140"/>
                <a:gd name="connsiteY17" fmla="*/ 870012 h 1441913"/>
                <a:gd name="connsiteX18" fmla="*/ 1041689 w 1149140"/>
                <a:gd name="connsiteY18" fmla="*/ 867825 h 1441913"/>
                <a:gd name="connsiteX19" fmla="*/ 1047268 w 1149140"/>
                <a:gd name="connsiteY19" fmla="*/ 866621 h 1441913"/>
                <a:gd name="connsiteX20" fmla="*/ 1065606 w 1149140"/>
                <a:gd name="connsiteY20" fmla="*/ 866301 h 1441913"/>
                <a:gd name="connsiteX21" fmla="*/ 1148863 w 1149140"/>
                <a:gd name="connsiteY21" fmla="*/ 961117 h 1441913"/>
                <a:gd name="connsiteX22" fmla="*/ 1069896 w 1149140"/>
                <a:gd name="connsiteY22" fmla="*/ 1041131 h 1441913"/>
                <a:gd name="connsiteX23" fmla="*/ 1063389 w 1149140"/>
                <a:gd name="connsiteY23" fmla="*/ 1041245 h 1441913"/>
                <a:gd name="connsiteX24" fmla="*/ 1063398 w 1149140"/>
                <a:gd name="connsiteY24" fmla="*/ 1041331 h 1441913"/>
                <a:gd name="connsiteX25" fmla="*/ 1011508 w 1149140"/>
                <a:gd name="connsiteY25" fmla="*/ 1044681 h 1441913"/>
                <a:gd name="connsiteX26" fmla="*/ 960208 w 1149140"/>
                <a:gd name="connsiteY26" fmla="*/ 1043617 h 1441913"/>
                <a:gd name="connsiteX27" fmla="*/ 709436 w 1149140"/>
                <a:gd name="connsiteY27" fmla="*/ 971165 h 1441913"/>
                <a:gd name="connsiteX28" fmla="*/ 679295 w 1149140"/>
                <a:gd name="connsiteY28" fmla="*/ 952587 h 1441913"/>
                <a:gd name="connsiteX29" fmla="*/ 706077 w 1149140"/>
                <a:gd name="connsiteY29" fmla="*/ 977780 h 1441913"/>
                <a:gd name="connsiteX30" fmla="*/ 976998 w 1149140"/>
                <a:gd name="connsiteY30" fmla="*/ 1102461 h 1441913"/>
                <a:gd name="connsiteX31" fmla="*/ 976892 w 1149140"/>
                <a:gd name="connsiteY31" fmla="*/ 1103176 h 1441913"/>
                <a:gd name="connsiteX32" fmla="*/ 990895 w 1149140"/>
                <a:gd name="connsiteY32" fmla="*/ 1104541 h 1441913"/>
                <a:gd name="connsiteX33" fmla="*/ 1069220 w 1149140"/>
                <a:gd name="connsiteY33" fmla="*/ 1197499 h 1441913"/>
                <a:gd name="connsiteX34" fmla="*/ 971125 w 1149140"/>
                <a:gd name="connsiteY34" fmla="*/ 1292383 h 1441913"/>
                <a:gd name="connsiteX35" fmla="*/ 951356 w 1149140"/>
                <a:gd name="connsiteY35" fmla="*/ 1290456 h 1441913"/>
                <a:gd name="connsiteX36" fmla="*/ 947013 w 1149140"/>
                <a:gd name="connsiteY36" fmla="*/ 1289152 h 1441913"/>
                <a:gd name="connsiteX37" fmla="*/ 890172 w 1149140"/>
                <a:gd name="connsiteY37" fmla="*/ 1278278 h 1441913"/>
                <a:gd name="connsiteX38" fmla="*/ 538968 w 1149140"/>
                <a:gd name="connsiteY38" fmla="*/ 1079980 h 1441913"/>
                <a:gd name="connsiteX39" fmla="*/ 522334 w 1149140"/>
                <a:gd name="connsiteY39" fmla="*/ 1061290 h 1441913"/>
                <a:gd name="connsiteX40" fmla="*/ 531749 w 1149140"/>
                <a:gd name="connsiteY40" fmla="*/ 1076253 h 1441913"/>
                <a:gd name="connsiteX41" fmla="*/ 724023 w 1149140"/>
                <a:gd name="connsiteY41" fmla="*/ 1248447 h 1441913"/>
                <a:gd name="connsiteX42" fmla="*/ 760674 w 1149140"/>
                <a:gd name="connsiteY42" fmla="*/ 1266001 h 1441913"/>
                <a:gd name="connsiteX43" fmla="*/ 769397 w 1149140"/>
                <a:gd name="connsiteY43" fmla="*/ 1268808 h 1441913"/>
                <a:gd name="connsiteX44" fmla="*/ 822480 w 1149140"/>
                <a:gd name="connsiteY44" fmla="*/ 1351820 h 1441913"/>
                <a:gd name="connsiteX45" fmla="*/ 735567 w 1149140"/>
                <a:gd name="connsiteY45" fmla="*/ 1441913 h 1441913"/>
                <a:gd name="connsiteX46" fmla="*/ 701736 w 1149140"/>
                <a:gd name="connsiteY46" fmla="*/ 1434833 h 1441913"/>
                <a:gd name="connsiteX47" fmla="*/ 697536 w 1149140"/>
                <a:gd name="connsiteY47" fmla="*/ 1432470 h 1441913"/>
                <a:gd name="connsiteX48" fmla="*/ 640286 w 1149140"/>
                <a:gd name="connsiteY48" fmla="*/ 1405049 h 1441913"/>
                <a:gd name="connsiteX49" fmla="*/ 362297 w 1149140"/>
                <a:gd name="connsiteY49" fmla="*/ 1140918 h 1441913"/>
                <a:gd name="connsiteX50" fmla="*/ 353245 w 1149140"/>
                <a:gd name="connsiteY50" fmla="*/ 1124273 h 1441913"/>
                <a:gd name="connsiteX51" fmla="*/ 349547 w 1149140"/>
                <a:gd name="connsiteY51" fmla="*/ 1122537 h 1441913"/>
                <a:gd name="connsiteX52" fmla="*/ 354748 w 1149140"/>
                <a:gd name="connsiteY52" fmla="*/ 1139491 h 1441913"/>
                <a:gd name="connsiteX53" fmla="*/ 383499 w 1149140"/>
                <a:gd name="connsiteY53" fmla="*/ 1208112 h 1441913"/>
                <a:gd name="connsiteX54" fmla="*/ 399403 w 1149140"/>
                <a:gd name="connsiteY54" fmla="*/ 1237320 h 1441913"/>
                <a:gd name="connsiteX55" fmla="*/ 401685 w 1149140"/>
                <a:gd name="connsiteY55" fmla="*/ 1240493 h 1441913"/>
                <a:gd name="connsiteX56" fmla="*/ 412417 w 1149140"/>
                <a:gd name="connsiteY56" fmla="*/ 1271461 h 1441913"/>
                <a:gd name="connsiteX57" fmla="*/ 345113 w 1149140"/>
                <a:gd name="connsiteY57" fmla="*/ 1364507 h 1441913"/>
                <a:gd name="connsiteX58" fmla="*/ 321117 w 1149140"/>
                <a:gd name="connsiteY58" fmla="*/ 1364166 h 1441913"/>
                <a:gd name="connsiteX59" fmla="*/ 265275 w 1149140"/>
                <a:gd name="connsiteY59" fmla="*/ 1324874 h 1441913"/>
                <a:gd name="connsiteX60" fmla="*/ 262401 w 1149140"/>
                <a:gd name="connsiteY60" fmla="*/ 1318642 h 1441913"/>
                <a:gd name="connsiteX61" fmla="*/ 240941 w 1149140"/>
                <a:gd name="connsiteY61" fmla="*/ 1279229 h 1441913"/>
                <a:gd name="connsiteX62" fmla="*/ 165021 w 1149140"/>
                <a:gd name="connsiteY62" fmla="*/ 960468 h 1441913"/>
                <a:gd name="connsiteX63" fmla="*/ 166105 w 1149140"/>
                <a:gd name="connsiteY63" fmla="*/ 921001 h 1441913"/>
                <a:gd name="connsiteX64" fmla="*/ 153547 w 1149140"/>
                <a:gd name="connsiteY64" fmla="*/ 895909 h 1441913"/>
                <a:gd name="connsiteX65" fmla="*/ 114175 w 1149140"/>
                <a:gd name="connsiteY65" fmla="*/ 784885 h 1441913"/>
                <a:gd name="connsiteX66" fmla="*/ 114638 w 1149140"/>
                <a:gd name="connsiteY66" fmla="*/ 442086 h 1441913"/>
                <a:gd name="connsiteX67" fmla="*/ 0 w 1149140"/>
                <a:gd name="connsiteY67" fmla="*/ 171974 h 144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49140" h="1441913">
                  <a:moveTo>
                    <a:pt x="345000" y="0"/>
                  </a:moveTo>
                  <a:lnTo>
                    <a:pt x="466571" y="322686"/>
                  </a:lnTo>
                  <a:lnTo>
                    <a:pt x="481304" y="324260"/>
                  </a:lnTo>
                  <a:cubicBezTo>
                    <a:pt x="537792" y="332974"/>
                    <a:pt x="594087" y="354944"/>
                    <a:pt x="646718" y="387954"/>
                  </a:cubicBezTo>
                  <a:lnTo>
                    <a:pt x="649394" y="389770"/>
                  </a:lnTo>
                  <a:lnTo>
                    <a:pt x="652168" y="389041"/>
                  </a:lnTo>
                  <a:cubicBezTo>
                    <a:pt x="748003" y="368772"/>
                    <a:pt x="848534" y="371812"/>
                    <a:pt x="945010" y="399634"/>
                  </a:cubicBezTo>
                  <a:cubicBezTo>
                    <a:pt x="944924" y="399934"/>
                    <a:pt x="944837" y="400234"/>
                    <a:pt x="944751" y="400534"/>
                  </a:cubicBezTo>
                  <a:lnTo>
                    <a:pt x="955189" y="403462"/>
                  </a:lnTo>
                  <a:cubicBezTo>
                    <a:pt x="961693" y="406003"/>
                    <a:pt x="968039" y="409235"/>
                    <a:pt x="974130" y="413177"/>
                  </a:cubicBezTo>
                  <a:cubicBezTo>
                    <a:pt x="1022855" y="444715"/>
                    <a:pt x="1036784" y="509787"/>
                    <a:pt x="1005242" y="558519"/>
                  </a:cubicBezTo>
                  <a:cubicBezTo>
                    <a:pt x="981585" y="595068"/>
                    <a:pt x="939069" y="612046"/>
                    <a:pt x="898734" y="604946"/>
                  </a:cubicBezTo>
                  <a:lnTo>
                    <a:pt x="886771" y="601591"/>
                  </a:lnTo>
                  <a:lnTo>
                    <a:pt x="886681" y="601900"/>
                  </a:lnTo>
                  <a:cubicBezTo>
                    <a:pt x="800407" y="577020"/>
                    <a:pt x="709160" y="582533"/>
                    <a:pt x="627658" y="615961"/>
                  </a:cubicBezTo>
                  <a:lnTo>
                    <a:pt x="610221" y="624283"/>
                  </a:lnTo>
                  <a:lnTo>
                    <a:pt x="621859" y="647565"/>
                  </a:lnTo>
                  <a:cubicBezTo>
                    <a:pt x="698564" y="786848"/>
                    <a:pt x="847151" y="873496"/>
                    <a:pt x="1007813" y="870012"/>
                  </a:cubicBezTo>
                  <a:lnTo>
                    <a:pt x="1041689" y="867825"/>
                  </a:lnTo>
                  <a:lnTo>
                    <a:pt x="1047268" y="866621"/>
                  </a:lnTo>
                  <a:cubicBezTo>
                    <a:pt x="1053239" y="865926"/>
                    <a:pt x="1059373" y="865801"/>
                    <a:pt x="1065606" y="866301"/>
                  </a:cubicBezTo>
                  <a:cubicBezTo>
                    <a:pt x="1115466" y="870300"/>
                    <a:pt x="1152742" y="912751"/>
                    <a:pt x="1148863" y="961117"/>
                  </a:cubicBezTo>
                  <a:cubicBezTo>
                    <a:pt x="1145468" y="1003438"/>
                    <a:pt x="1111690" y="1036265"/>
                    <a:pt x="1069896" y="1041131"/>
                  </a:cubicBezTo>
                  <a:lnTo>
                    <a:pt x="1063389" y="1041245"/>
                  </a:lnTo>
                  <a:cubicBezTo>
                    <a:pt x="1063392" y="1041274"/>
                    <a:pt x="1063395" y="1041302"/>
                    <a:pt x="1063398" y="1041331"/>
                  </a:cubicBezTo>
                  <a:cubicBezTo>
                    <a:pt x="1046028" y="1043199"/>
                    <a:pt x="1028718" y="1044308"/>
                    <a:pt x="1011508" y="1044681"/>
                  </a:cubicBezTo>
                  <a:cubicBezTo>
                    <a:pt x="994297" y="1045055"/>
                    <a:pt x="977185" y="1044692"/>
                    <a:pt x="960208" y="1043617"/>
                  </a:cubicBezTo>
                  <a:cubicBezTo>
                    <a:pt x="871082" y="1037975"/>
                    <a:pt x="785697" y="1012700"/>
                    <a:pt x="709436" y="971165"/>
                  </a:cubicBezTo>
                  <a:lnTo>
                    <a:pt x="679295" y="952587"/>
                  </a:lnTo>
                  <a:lnTo>
                    <a:pt x="706077" y="977780"/>
                  </a:lnTo>
                  <a:cubicBezTo>
                    <a:pt x="780815" y="1042693"/>
                    <a:pt x="873944" y="1087127"/>
                    <a:pt x="976998" y="1102461"/>
                  </a:cubicBezTo>
                  <a:cubicBezTo>
                    <a:pt x="976963" y="1102699"/>
                    <a:pt x="976927" y="1102938"/>
                    <a:pt x="976892" y="1103176"/>
                  </a:cubicBezTo>
                  <a:lnTo>
                    <a:pt x="990895" y="1104541"/>
                  </a:lnTo>
                  <a:cubicBezTo>
                    <a:pt x="1035595" y="1113389"/>
                    <a:pt x="1069220" y="1151645"/>
                    <a:pt x="1069220" y="1197499"/>
                  </a:cubicBezTo>
                  <a:cubicBezTo>
                    <a:pt x="1069220" y="1249902"/>
                    <a:pt x="1025302" y="1292383"/>
                    <a:pt x="971125" y="1292383"/>
                  </a:cubicBezTo>
                  <a:cubicBezTo>
                    <a:pt x="964354" y="1292383"/>
                    <a:pt x="957742" y="1291719"/>
                    <a:pt x="951356" y="1290456"/>
                  </a:cubicBezTo>
                  <a:lnTo>
                    <a:pt x="947013" y="1289152"/>
                  </a:lnTo>
                  <a:lnTo>
                    <a:pt x="890172" y="1278278"/>
                  </a:lnTo>
                  <a:cubicBezTo>
                    <a:pt x="754007" y="1246331"/>
                    <a:pt x="633064" y="1176285"/>
                    <a:pt x="538968" y="1079980"/>
                  </a:cubicBezTo>
                  <a:lnTo>
                    <a:pt x="522334" y="1061290"/>
                  </a:lnTo>
                  <a:lnTo>
                    <a:pt x="531749" y="1076253"/>
                  </a:lnTo>
                  <a:cubicBezTo>
                    <a:pt x="580132" y="1146852"/>
                    <a:pt x="645392" y="1206462"/>
                    <a:pt x="724023" y="1248447"/>
                  </a:cubicBezTo>
                  <a:lnTo>
                    <a:pt x="760674" y="1266001"/>
                  </a:lnTo>
                  <a:lnTo>
                    <a:pt x="769397" y="1268808"/>
                  </a:lnTo>
                  <a:cubicBezTo>
                    <a:pt x="800591" y="1282485"/>
                    <a:pt x="822480" y="1314503"/>
                    <a:pt x="822480" y="1351820"/>
                  </a:cubicBezTo>
                  <a:cubicBezTo>
                    <a:pt x="822480" y="1401577"/>
                    <a:pt x="783567" y="1441913"/>
                    <a:pt x="735567" y="1441913"/>
                  </a:cubicBezTo>
                  <a:cubicBezTo>
                    <a:pt x="723566" y="1441913"/>
                    <a:pt x="712134" y="1439392"/>
                    <a:pt x="701736" y="1434833"/>
                  </a:cubicBezTo>
                  <a:lnTo>
                    <a:pt x="697536" y="1432470"/>
                  </a:lnTo>
                  <a:lnTo>
                    <a:pt x="640286" y="1405049"/>
                  </a:lnTo>
                  <a:cubicBezTo>
                    <a:pt x="522972" y="1342410"/>
                    <a:pt x="428103" y="1250190"/>
                    <a:pt x="362297" y="1140918"/>
                  </a:cubicBezTo>
                  <a:lnTo>
                    <a:pt x="353245" y="1124273"/>
                  </a:lnTo>
                  <a:lnTo>
                    <a:pt x="349547" y="1122537"/>
                  </a:lnTo>
                  <a:lnTo>
                    <a:pt x="354748" y="1139491"/>
                  </a:lnTo>
                  <a:cubicBezTo>
                    <a:pt x="362749" y="1162811"/>
                    <a:pt x="372331" y="1185738"/>
                    <a:pt x="383499" y="1208112"/>
                  </a:cubicBezTo>
                  <a:lnTo>
                    <a:pt x="399403" y="1237320"/>
                  </a:lnTo>
                  <a:lnTo>
                    <a:pt x="401685" y="1240493"/>
                  </a:lnTo>
                  <a:cubicBezTo>
                    <a:pt x="407072" y="1249715"/>
                    <a:pt x="410811" y="1260164"/>
                    <a:pt x="412417" y="1271461"/>
                  </a:cubicBezTo>
                  <a:cubicBezTo>
                    <a:pt x="418842" y="1316652"/>
                    <a:pt x="388709" y="1358309"/>
                    <a:pt x="345113" y="1364507"/>
                  </a:cubicBezTo>
                  <a:cubicBezTo>
                    <a:pt x="336939" y="1365669"/>
                    <a:pt x="328872" y="1365503"/>
                    <a:pt x="321117" y="1364166"/>
                  </a:cubicBezTo>
                  <a:cubicBezTo>
                    <a:pt x="297852" y="1360157"/>
                    <a:pt x="277394" y="1345622"/>
                    <a:pt x="265275" y="1324874"/>
                  </a:cubicBezTo>
                  <a:lnTo>
                    <a:pt x="262401" y="1318642"/>
                  </a:lnTo>
                  <a:lnTo>
                    <a:pt x="240941" y="1279229"/>
                  </a:lnTo>
                  <a:cubicBezTo>
                    <a:pt x="190787" y="1178750"/>
                    <a:pt x="165554" y="1069587"/>
                    <a:pt x="165021" y="960468"/>
                  </a:cubicBezTo>
                  <a:cubicBezTo>
                    <a:pt x="165382" y="947312"/>
                    <a:pt x="165744" y="934157"/>
                    <a:pt x="166105" y="921001"/>
                  </a:cubicBezTo>
                  <a:lnTo>
                    <a:pt x="153547" y="895909"/>
                  </a:lnTo>
                  <a:cubicBezTo>
                    <a:pt x="138039" y="861427"/>
                    <a:pt x="124713" y="824215"/>
                    <a:pt x="114175" y="784885"/>
                  </a:cubicBezTo>
                  <a:cubicBezTo>
                    <a:pt x="79685" y="656168"/>
                    <a:pt x="82398" y="532175"/>
                    <a:pt x="114638" y="442086"/>
                  </a:cubicBezTo>
                  <a:lnTo>
                    <a:pt x="0" y="171974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2" name="アーチ 311">
              <a:extLst>
                <a:ext uri="{FF2B5EF4-FFF2-40B4-BE49-F238E27FC236}">
                  <a16:creationId xmlns:a16="http://schemas.microsoft.com/office/drawing/2014/main" id="{9A52715E-AD53-4251-B106-1B5DD4D70D8A}"/>
                </a:ext>
              </a:extLst>
            </p:cNvPr>
            <p:cNvSpPr/>
            <p:nvPr/>
          </p:nvSpPr>
          <p:spPr bwMode="auto">
            <a:xfrm>
              <a:off x="8227227" y="1547581"/>
              <a:ext cx="174706" cy="174706"/>
            </a:xfrm>
            <a:prstGeom prst="blockArc">
              <a:avLst>
                <a:gd name="adj1" fmla="val 10800000"/>
                <a:gd name="adj2" fmla="val 0"/>
                <a:gd name="adj3" fmla="val 25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142F3E3C-007D-4F6B-A1B4-BE7C1C465F17}"/>
                </a:ext>
              </a:extLst>
            </p:cNvPr>
            <p:cNvSpPr/>
            <p:nvPr/>
          </p:nvSpPr>
          <p:spPr bwMode="auto">
            <a:xfrm>
              <a:off x="6811644" y="899070"/>
              <a:ext cx="2700301" cy="1737363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398086DB-7A6B-45BE-9556-2A1DE4843646}"/>
                </a:ext>
              </a:extLst>
            </p:cNvPr>
            <p:cNvSpPr/>
            <p:nvPr/>
          </p:nvSpPr>
          <p:spPr bwMode="auto">
            <a:xfrm rot="2700000">
              <a:off x="9085920" y="1003355"/>
              <a:ext cx="490421" cy="147230"/>
            </a:xfrm>
            <a:custGeom>
              <a:avLst/>
              <a:gdLst>
                <a:gd name="connsiteX0" fmla="*/ 52060 w 490421"/>
                <a:gd name="connsiteY0" fmla="*/ 93347 h 147230"/>
                <a:gd name="connsiteX1" fmla="*/ 438361 w 490421"/>
                <a:gd name="connsiteY1" fmla="*/ 93347 h 147230"/>
                <a:gd name="connsiteX2" fmla="*/ 490421 w 490421"/>
                <a:gd name="connsiteY2" fmla="*/ 147230 h 147230"/>
                <a:gd name="connsiteX3" fmla="*/ 0 w 490421"/>
                <a:gd name="connsiteY3" fmla="*/ 147230 h 147230"/>
                <a:gd name="connsiteX4" fmla="*/ 142013 w 490421"/>
                <a:gd name="connsiteY4" fmla="*/ 0 h 147230"/>
                <a:gd name="connsiteX5" fmla="*/ 361879 w 490421"/>
                <a:gd name="connsiteY5" fmla="*/ 0 h 147230"/>
                <a:gd name="connsiteX6" fmla="*/ 414651 w 490421"/>
                <a:gd name="connsiteY6" fmla="*/ 54620 h 147230"/>
                <a:gd name="connsiteX7" fmla="*/ 89241 w 490421"/>
                <a:gd name="connsiteY7" fmla="*/ 54620 h 14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421" h="147230">
                  <a:moveTo>
                    <a:pt x="52060" y="93347"/>
                  </a:moveTo>
                  <a:lnTo>
                    <a:pt x="438361" y="93347"/>
                  </a:lnTo>
                  <a:lnTo>
                    <a:pt x="490421" y="147230"/>
                  </a:lnTo>
                  <a:lnTo>
                    <a:pt x="0" y="147230"/>
                  </a:lnTo>
                  <a:close/>
                  <a:moveTo>
                    <a:pt x="142013" y="0"/>
                  </a:moveTo>
                  <a:lnTo>
                    <a:pt x="361879" y="0"/>
                  </a:lnTo>
                  <a:lnTo>
                    <a:pt x="414651" y="54620"/>
                  </a:lnTo>
                  <a:lnTo>
                    <a:pt x="89241" y="546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2274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59</Words>
  <Application>Microsoft Office PowerPoint</Application>
  <PresentationFormat>A4 210 x 297 mm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pptxh98_水槽と熱帯魚／トラブルのイラスト</dc:title>
  <dc:subject>pptxh98_水槽と熱帯魚／トラブルのイラスト</dc:subject>
  <dc:creator>でじけろお</dc:creator>
  <cp:revision>1</cp:revision>
  <dcterms:created xsi:type="dcterms:W3CDTF">2018-05-20T00:31:01Z</dcterms:created>
  <dcterms:modified xsi:type="dcterms:W3CDTF">2021-07-17T02:46:52Z</dcterms:modified>
  <cp:version>1</cp:version>
</cp:coreProperties>
</file>